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6" r:id="rId34"/>
  </p:sldIdLst>
  <p:sldSz cx="15341600" cy="10909300"/>
  <p:notesSz cx="15341600" cy="109093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C1BC8B6-23FE-4A41-B678-BBBE9BB64F17}" v="3" dt="2024-01-23T15:18:17.832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5" d="100"/>
          <a:sy n="75" d="100"/>
        </p:scale>
        <p:origin x="1170" y="5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microsoft.com/office/2016/11/relationships/changesInfo" Target="changesInfos/changesInfo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Ion Gustiuc" userId="ac35c9e7-65fb-4820-b885-34b625e95c34" providerId="ADAL" clId="{5C1BC8B6-23FE-4A41-B678-BBBE9BB64F17}"/>
    <pc:docChg chg="undo custSel modSld">
      <pc:chgData name="Ion Gustiuc" userId="ac35c9e7-65fb-4820-b885-34b625e95c34" providerId="ADAL" clId="{5C1BC8B6-23FE-4A41-B678-BBBE9BB64F17}" dt="2024-01-23T16:38:48.061" v="149" actId="207"/>
      <pc:docMkLst>
        <pc:docMk/>
      </pc:docMkLst>
      <pc:sldChg chg="addSp delSp modSp mod">
        <pc:chgData name="Ion Gustiuc" userId="ac35c9e7-65fb-4820-b885-34b625e95c34" providerId="ADAL" clId="{5C1BC8B6-23FE-4A41-B678-BBBE9BB64F17}" dt="2024-01-23T15:50:31.557" v="77" actId="14100"/>
        <pc:sldMkLst>
          <pc:docMk/>
          <pc:sldMk cId="0" sldId="257"/>
        </pc:sldMkLst>
        <pc:spChg chg="mod">
          <ac:chgData name="Ion Gustiuc" userId="ac35c9e7-65fb-4820-b885-34b625e95c34" providerId="ADAL" clId="{5C1BC8B6-23FE-4A41-B678-BBBE9BB64F17}" dt="2024-01-23T15:47:40.638" v="19" actId="1076"/>
          <ac:spMkLst>
            <pc:docMk/>
            <pc:sldMk cId="0" sldId="257"/>
            <ac:spMk id="2" creationId="{00000000-0000-0000-0000-000000000000}"/>
          </ac:spMkLst>
        </pc:spChg>
        <pc:spChg chg="del mod">
          <ac:chgData name="Ion Gustiuc" userId="ac35c9e7-65fb-4820-b885-34b625e95c34" providerId="ADAL" clId="{5C1BC8B6-23FE-4A41-B678-BBBE9BB64F17}" dt="2024-01-23T15:47:37.370" v="17" actId="478"/>
          <ac:spMkLst>
            <pc:docMk/>
            <pc:sldMk cId="0" sldId="257"/>
            <ac:spMk id="55" creationId="{D44612AA-573B-C3A6-6847-4422A065A802}"/>
          </ac:spMkLst>
        </pc:spChg>
        <pc:spChg chg="del">
          <ac:chgData name="Ion Gustiuc" userId="ac35c9e7-65fb-4820-b885-34b625e95c34" providerId="ADAL" clId="{5C1BC8B6-23FE-4A41-B678-BBBE9BB64F17}" dt="2024-01-23T15:48:11.236" v="27" actId="478"/>
          <ac:spMkLst>
            <pc:docMk/>
            <pc:sldMk cId="0" sldId="257"/>
            <ac:spMk id="57" creationId="{86480948-07C4-80D9-DAC2-D6F13A20CED8}"/>
          </ac:spMkLst>
        </pc:spChg>
        <pc:grpChg chg="del">
          <ac:chgData name="Ion Gustiuc" userId="ac35c9e7-65fb-4820-b885-34b625e95c34" providerId="ADAL" clId="{5C1BC8B6-23FE-4A41-B678-BBBE9BB64F17}" dt="2024-01-23T15:50:14.109" v="39" actId="478"/>
          <ac:grpSpMkLst>
            <pc:docMk/>
            <pc:sldMk cId="0" sldId="257"/>
            <ac:grpSpMk id="48" creationId="{00000000-0000-0000-0000-000000000000}"/>
          </ac:grpSpMkLst>
        </pc:grpChg>
        <pc:grpChg chg="del">
          <ac:chgData name="Ion Gustiuc" userId="ac35c9e7-65fb-4820-b885-34b625e95c34" providerId="ADAL" clId="{5C1BC8B6-23FE-4A41-B678-BBBE9BB64F17}" dt="2024-01-23T15:47:34.140" v="16" actId="478"/>
          <ac:grpSpMkLst>
            <pc:docMk/>
            <pc:sldMk cId="0" sldId="257"/>
            <ac:grpSpMk id="51" creationId="{00000000-0000-0000-0000-000000000000}"/>
          </ac:grpSpMkLst>
        </pc:grpChg>
        <pc:picChg chg="add mod">
          <ac:chgData name="Ion Gustiuc" userId="ac35c9e7-65fb-4820-b885-34b625e95c34" providerId="ADAL" clId="{5C1BC8B6-23FE-4A41-B678-BBBE9BB64F17}" dt="2024-01-23T15:48:02.083" v="26" actId="14100"/>
          <ac:picMkLst>
            <pc:docMk/>
            <pc:sldMk cId="0" sldId="257"/>
            <ac:picMk id="19" creationId="{7E89E4A8-317E-F5E9-3A73-ACD9AEA8C779}"/>
          </ac:picMkLst>
        </pc:picChg>
        <pc:picChg chg="add mod">
          <ac:chgData name="Ion Gustiuc" userId="ac35c9e7-65fb-4820-b885-34b625e95c34" providerId="ADAL" clId="{5C1BC8B6-23FE-4A41-B678-BBBE9BB64F17}" dt="2024-01-23T15:50:31.557" v="77" actId="14100"/>
          <ac:picMkLst>
            <pc:docMk/>
            <pc:sldMk cId="0" sldId="257"/>
            <ac:picMk id="21" creationId="{DFDEAF1E-6AFC-5AB2-0D7A-7A453C64C8FE}"/>
          </ac:picMkLst>
        </pc:picChg>
        <pc:picChg chg="del">
          <ac:chgData name="Ion Gustiuc" userId="ac35c9e7-65fb-4820-b885-34b625e95c34" providerId="ADAL" clId="{5C1BC8B6-23FE-4A41-B678-BBBE9BB64F17}" dt="2024-01-23T15:46:34.489" v="12" actId="478"/>
          <ac:picMkLst>
            <pc:docMk/>
            <pc:sldMk cId="0" sldId="257"/>
            <ac:picMk id="56" creationId="{29232633-0ABF-7B9A-71BE-01BE404E1E12}"/>
          </ac:picMkLst>
        </pc:picChg>
        <pc:picChg chg="del">
          <ac:chgData name="Ion Gustiuc" userId="ac35c9e7-65fb-4820-b885-34b625e95c34" providerId="ADAL" clId="{5C1BC8B6-23FE-4A41-B678-BBBE9BB64F17}" dt="2024-01-23T15:46:39.872" v="13" actId="478"/>
          <ac:picMkLst>
            <pc:docMk/>
            <pc:sldMk cId="0" sldId="257"/>
            <ac:picMk id="58" creationId="{6FEBD159-CA5F-C007-B37E-2FAFC2FA5828}"/>
          </ac:picMkLst>
        </pc:picChg>
      </pc:sldChg>
      <pc:sldChg chg="modSp mod">
        <pc:chgData name="Ion Gustiuc" userId="ac35c9e7-65fb-4820-b885-34b625e95c34" providerId="ADAL" clId="{5C1BC8B6-23FE-4A41-B678-BBBE9BB64F17}" dt="2024-01-23T16:31:46" v="83" actId="207"/>
        <pc:sldMkLst>
          <pc:docMk/>
          <pc:sldMk cId="0" sldId="259"/>
        </pc:sldMkLst>
        <pc:spChg chg="mod">
          <ac:chgData name="Ion Gustiuc" userId="ac35c9e7-65fb-4820-b885-34b625e95c34" providerId="ADAL" clId="{5C1BC8B6-23FE-4A41-B678-BBBE9BB64F17}" dt="2024-01-23T16:31:46" v="83" actId="207"/>
          <ac:spMkLst>
            <pc:docMk/>
            <pc:sldMk cId="0" sldId="259"/>
            <ac:spMk id="31" creationId="{00000000-0000-0000-0000-000000000000}"/>
          </ac:spMkLst>
        </pc:spChg>
        <pc:spChg chg="mod">
          <ac:chgData name="Ion Gustiuc" userId="ac35c9e7-65fb-4820-b885-34b625e95c34" providerId="ADAL" clId="{5C1BC8B6-23FE-4A41-B678-BBBE9BB64F17}" dt="2024-01-23T16:31:40.399" v="82" actId="207"/>
          <ac:spMkLst>
            <pc:docMk/>
            <pc:sldMk cId="0" sldId="259"/>
            <ac:spMk id="33" creationId="{00000000-0000-0000-0000-000000000000}"/>
          </ac:spMkLst>
        </pc:spChg>
        <pc:grpChg chg="mod">
          <ac:chgData name="Ion Gustiuc" userId="ac35c9e7-65fb-4820-b885-34b625e95c34" providerId="ADAL" clId="{5C1BC8B6-23FE-4A41-B678-BBBE9BB64F17}" dt="2024-01-23T16:30:35.786" v="79" actId="1076"/>
          <ac:grpSpMkLst>
            <pc:docMk/>
            <pc:sldMk cId="0" sldId="259"/>
            <ac:grpSpMk id="18" creationId="{00000000-0000-0000-0000-000000000000}"/>
          </ac:grpSpMkLst>
        </pc:grpChg>
      </pc:sldChg>
      <pc:sldChg chg="modSp mod">
        <pc:chgData name="Ion Gustiuc" userId="ac35c9e7-65fb-4820-b885-34b625e95c34" providerId="ADAL" clId="{5C1BC8B6-23FE-4A41-B678-BBBE9BB64F17}" dt="2024-01-23T16:32:03.273" v="85" actId="207"/>
        <pc:sldMkLst>
          <pc:docMk/>
          <pc:sldMk cId="0" sldId="260"/>
        </pc:sldMkLst>
        <pc:spChg chg="mod">
          <ac:chgData name="Ion Gustiuc" userId="ac35c9e7-65fb-4820-b885-34b625e95c34" providerId="ADAL" clId="{5C1BC8B6-23FE-4A41-B678-BBBE9BB64F17}" dt="2024-01-23T16:31:57.954" v="84" actId="207"/>
          <ac:spMkLst>
            <pc:docMk/>
            <pc:sldMk cId="0" sldId="260"/>
            <ac:spMk id="46" creationId="{00000000-0000-0000-0000-000000000000}"/>
          </ac:spMkLst>
        </pc:spChg>
        <pc:spChg chg="mod">
          <ac:chgData name="Ion Gustiuc" userId="ac35c9e7-65fb-4820-b885-34b625e95c34" providerId="ADAL" clId="{5C1BC8B6-23FE-4A41-B678-BBBE9BB64F17}" dt="2024-01-23T16:32:03.273" v="85" actId="207"/>
          <ac:spMkLst>
            <pc:docMk/>
            <pc:sldMk cId="0" sldId="260"/>
            <ac:spMk id="48" creationId="{00000000-0000-0000-0000-000000000000}"/>
          </ac:spMkLst>
        </pc:spChg>
      </pc:sldChg>
      <pc:sldChg chg="modSp mod">
        <pc:chgData name="Ion Gustiuc" userId="ac35c9e7-65fb-4820-b885-34b625e95c34" providerId="ADAL" clId="{5C1BC8B6-23FE-4A41-B678-BBBE9BB64F17}" dt="2024-01-23T16:32:17.328" v="87" actId="207"/>
        <pc:sldMkLst>
          <pc:docMk/>
          <pc:sldMk cId="0" sldId="261"/>
        </pc:sldMkLst>
        <pc:spChg chg="mod">
          <ac:chgData name="Ion Gustiuc" userId="ac35c9e7-65fb-4820-b885-34b625e95c34" providerId="ADAL" clId="{5C1BC8B6-23FE-4A41-B678-BBBE9BB64F17}" dt="2024-01-23T16:32:13.027" v="86" actId="207"/>
          <ac:spMkLst>
            <pc:docMk/>
            <pc:sldMk cId="0" sldId="261"/>
            <ac:spMk id="44" creationId="{00000000-0000-0000-0000-000000000000}"/>
          </ac:spMkLst>
        </pc:spChg>
        <pc:spChg chg="mod">
          <ac:chgData name="Ion Gustiuc" userId="ac35c9e7-65fb-4820-b885-34b625e95c34" providerId="ADAL" clId="{5C1BC8B6-23FE-4A41-B678-BBBE9BB64F17}" dt="2024-01-23T16:32:17.328" v="87" actId="207"/>
          <ac:spMkLst>
            <pc:docMk/>
            <pc:sldMk cId="0" sldId="261"/>
            <ac:spMk id="46" creationId="{00000000-0000-0000-0000-000000000000}"/>
          </ac:spMkLst>
        </pc:spChg>
      </pc:sldChg>
      <pc:sldChg chg="modSp mod">
        <pc:chgData name="Ion Gustiuc" userId="ac35c9e7-65fb-4820-b885-34b625e95c34" providerId="ADAL" clId="{5C1BC8B6-23FE-4A41-B678-BBBE9BB64F17}" dt="2024-01-23T16:32:26.226" v="89" actId="207"/>
        <pc:sldMkLst>
          <pc:docMk/>
          <pc:sldMk cId="0" sldId="262"/>
        </pc:sldMkLst>
        <pc:spChg chg="mod">
          <ac:chgData name="Ion Gustiuc" userId="ac35c9e7-65fb-4820-b885-34b625e95c34" providerId="ADAL" clId="{5C1BC8B6-23FE-4A41-B678-BBBE9BB64F17}" dt="2024-01-23T16:32:22.472" v="88" actId="207"/>
          <ac:spMkLst>
            <pc:docMk/>
            <pc:sldMk cId="0" sldId="262"/>
            <ac:spMk id="50" creationId="{00000000-0000-0000-0000-000000000000}"/>
          </ac:spMkLst>
        </pc:spChg>
        <pc:spChg chg="mod">
          <ac:chgData name="Ion Gustiuc" userId="ac35c9e7-65fb-4820-b885-34b625e95c34" providerId="ADAL" clId="{5C1BC8B6-23FE-4A41-B678-BBBE9BB64F17}" dt="2024-01-23T16:32:26.226" v="89" actId="207"/>
          <ac:spMkLst>
            <pc:docMk/>
            <pc:sldMk cId="0" sldId="262"/>
            <ac:spMk id="52" creationId="{00000000-0000-0000-0000-000000000000}"/>
          </ac:spMkLst>
        </pc:spChg>
      </pc:sldChg>
      <pc:sldChg chg="modSp mod">
        <pc:chgData name="Ion Gustiuc" userId="ac35c9e7-65fb-4820-b885-34b625e95c34" providerId="ADAL" clId="{5C1BC8B6-23FE-4A41-B678-BBBE9BB64F17}" dt="2024-01-23T16:32:35.168" v="91" actId="207"/>
        <pc:sldMkLst>
          <pc:docMk/>
          <pc:sldMk cId="0" sldId="263"/>
        </pc:sldMkLst>
        <pc:spChg chg="mod">
          <ac:chgData name="Ion Gustiuc" userId="ac35c9e7-65fb-4820-b885-34b625e95c34" providerId="ADAL" clId="{5C1BC8B6-23FE-4A41-B678-BBBE9BB64F17}" dt="2024-01-23T16:32:31.406" v="90" actId="207"/>
          <ac:spMkLst>
            <pc:docMk/>
            <pc:sldMk cId="0" sldId="263"/>
            <ac:spMk id="36" creationId="{00000000-0000-0000-0000-000000000000}"/>
          </ac:spMkLst>
        </pc:spChg>
        <pc:spChg chg="mod">
          <ac:chgData name="Ion Gustiuc" userId="ac35c9e7-65fb-4820-b885-34b625e95c34" providerId="ADAL" clId="{5C1BC8B6-23FE-4A41-B678-BBBE9BB64F17}" dt="2024-01-23T16:32:35.168" v="91" actId="207"/>
          <ac:spMkLst>
            <pc:docMk/>
            <pc:sldMk cId="0" sldId="263"/>
            <ac:spMk id="38" creationId="{00000000-0000-0000-0000-000000000000}"/>
          </ac:spMkLst>
        </pc:spChg>
      </pc:sldChg>
      <pc:sldChg chg="modSp mod">
        <pc:chgData name="Ion Gustiuc" userId="ac35c9e7-65fb-4820-b885-34b625e95c34" providerId="ADAL" clId="{5C1BC8B6-23FE-4A41-B678-BBBE9BB64F17}" dt="2024-01-23T16:32:52.718" v="93" actId="207"/>
        <pc:sldMkLst>
          <pc:docMk/>
          <pc:sldMk cId="0" sldId="264"/>
        </pc:sldMkLst>
        <pc:spChg chg="mod">
          <ac:chgData name="Ion Gustiuc" userId="ac35c9e7-65fb-4820-b885-34b625e95c34" providerId="ADAL" clId="{5C1BC8B6-23FE-4A41-B678-BBBE9BB64F17}" dt="2024-01-23T16:32:48.327" v="92" actId="207"/>
          <ac:spMkLst>
            <pc:docMk/>
            <pc:sldMk cId="0" sldId="264"/>
            <ac:spMk id="58" creationId="{00000000-0000-0000-0000-000000000000}"/>
          </ac:spMkLst>
        </pc:spChg>
        <pc:spChg chg="mod">
          <ac:chgData name="Ion Gustiuc" userId="ac35c9e7-65fb-4820-b885-34b625e95c34" providerId="ADAL" clId="{5C1BC8B6-23FE-4A41-B678-BBBE9BB64F17}" dt="2024-01-23T16:32:52.718" v="93" actId="207"/>
          <ac:spMkLst>
            <pc:docMk/>
            <pc:sldMk cId="0" sldId="264"/>
            <ac:spMk id="60" creationId="{00000000-0000-0000-0000-000000000000}"/>
          </ac:spMkLst>
        </pc:spChg>
      </pc:sldChg>
      <pc:sldChg chg="modSp mod">
        <pc:chgData name="Ion Gustiuc" userId="ac35c9e7-65fb-4820-b885-34b625e95c34" providerId="ADAL" clId="{5C1BC8B6-23FE-4A41-B678-BBBE9BB64F17}" dt="2024-01-23T16:33:02.821" v="95" actId="207"/>
        <pc:sldMkLst>
          <pc:docMk/>
          <pc:sldMk cId="0" sldId="265"/>
        </pc:sldMkLst>
        <pc:spChg chg="mod">
          <ac:chgData name="Ion Gustiuc" userId="ac35c9e7-65fb-4820-b885-34b625e95c34" providerId="ADAL" clId="{5C1BC8B6-23FE-4A41-B678-BBBE9BB64F17}" dt="2024-01-23T16:32:58.253" v="94" actId="207"/>
          <ac:spMkLst>
            <pc:docMk/>
            <pc:sldMk cId="0" sldId="265"/>
            <ac:spMk id="56" creationId="{00000000-0000-0000-0000-000000000000}"/>
          </ac:spMkLst>
        </pc:spChg>
        <pc:spChg chg="mod">
          <ac:chgData name="Ion Gustiuc" userId="ac35c9e7-65fb-4820-b885-34b625e95c34" providerId="ADAL" clId="{5C1BC8B6-23FE-4A41-B678-BBBE9BB64F17}" dt="2024-01-23T16:33:02.821" v="95" actId="207"/>
          <ac:spMkLst>
            <pc:docMk/>
            <pc:sldMk cId="0" sldId="265"/>
            <ac:spMk id="58" creationId="{00000000-0000-0000-0000-000000000000}"/>
          </ac:spMkLst>
        </pc:spChg>
      </pc:sldChg>
      <pc:sldChg chg="modSp mod">
        <pc:chgData name="Ion Gustiuc" userId="ac35c9e7-65fb-4820-b885-34b625e95c34" providerId="ADAL" clId="{5C1BC8B6-23FE-4A41-B678-BBBE9BB64F17}" dt="2024-01-23T16:33:32.423" v="99" actId="207"/>
        <pc:sldMkLst>
          <pc:docMk/>
          <pc:sldMk cId="0" sldId="266"/>
        </pc:sldMkLst>
        <pc:spChg chg="mod">
          <ac:chgData name="Ion Gustiuc" userId="ac35c9e7-65fb-4820-b885-34b625e95c34" providerId="ADAL" clId="{5C1BC8B6-23FE-4A41-B678-BBBE9BB64F17}" dt="2024-01-23T16:33:09.540" v="96" actId="207"/>
          <ac:spMkLst>
            <pc:docMk/>
            <pc:sldMk cId="0" sldId="266"/>
            <ac:spMk id="57" creationId="{00000000-0000-0000-0000-000000000000}"/>
          </ac:spMkLst>
        </pc:spChg>
        <pc:spChg chg="mod">
          <ac:chgData name="Ion Gustiuc" userId="ac35c9e7-65fb-4820-b885-34b625e95c34" providerId="ADAL" clId="{5C1BC8B6-23FE-4A41-B678-BBBE9BB64F17}" dt="2024-01-23T16:33:32.423" v="99" actId="207"/>
          <ac:spMkLst>
            <pc:docMk/>
            <pc:sldMk cId="0" sldId="266"/>
            <ac:spMk id="59" creationId="{00000000-0000-0000-0000-000000000000}"/>
          </ac:spMkLst>
        </pc:spChg>
        <pc:spChg chg="mod">
          <ac:chgData name="Ion Gustiuc" userId="ac35c9e7-65fb-4820-b885-34b625e95c34" providerId="ADAL" clId="{5C1BC8B6-23FE-4A41-B678-BBBE9BB64F17}" dt="2024-01-23T16:33:20.365" v="97" actId="207"/>
          <ac:spMkLst>
            <pc:docMk/>
            <pc:sldMk cId="0" sldId="266"/>
            <ac:spMk id="61" creationId="{00000000-0000-0000-0000-000000000000}"/>
          </ac:spMkLst>
        </pc:spChg>
        <pc:spChg chg="mod">
          <ac:chgData name="Ion Gustiuc" userId="ac35c9e7-65fb-4820-b885-34b625e95c34" providerId="ADAL" clId="{5C1BC8B6-23FE-4A41-B678-BBBE9BB64F17}" dt="2024-01-23T16:33:26.053" v="98" actId="207"/>
          <ac:spMkLst>
            <pc:docMk/>
            <pc:sldMk cId="0" sldId="266"/>
            <ac:spMk id="63" creationId="{00000000-0000-0000-0000-000000000000}"/>
          </ac:spMkLst>
        </pc:spChg>
      </pc:sldChg>
      <pc:sldChg chg="modSp mod">
        <pc:chgData name="Ion Gustiuc" userId="ac35c9e7-65fb-4820-b885-34b625e95c34" providerId="ADAL" clId="{5C1BC8B6-23FE-4A41-B678-BBBE9BB64F17}" dt="2024-01-23T16:33:42.578" v="101" actId="207"/>
        <pc:sldMkLst>
          <pc:docMk/>
          <pc:sldMk cId="0" sldId="267"/>
        </pc:sldMkLst>
        <pc:spChg chg="mod">
          <ac:chgData name="Ion Gustiuc" userId="ac35c9e7-65fb-4820-b885-34b625e95c34" providerId="ADAL" clId="{5C1BC8B6-23FE-4A41-B678-BBBE9BB64F17}" dt="2024-01-23T16:33:38.559" v="100" actId="207"/>
          <ac:spMkLst>
            <pc:docMk/>
            <pc:sldMk cId="0" sldId="267"/>
            <ac:spMk id="22" creationId="{00000000-0000-0000-0000-000000000000}"/>
          </ac:spMkLst>
        </pc:spChg>
        <pc:spChg chg="mod">
          <ac:chgData name="Ion Gustiuc" userId="ac35c9e7-65fb-4820-b885-34b625e95c34" providerId="ADAL" clId="{5C1BC8B6-23FE-4A41-B678-BBBE9BB64F17}" dt="2024-01-23T16:33:42.578" v="101" actId="207"/>
          <ac:spMkLst>
            <pc:docMk/>
            <pc:sldMk cId="0" sldId="267"/>
            <ac:spMk id="24" creationId="{00000000-0000-0000-0000-000000000000}"/>
          </ac:spMkLst>
        </pc:spChg>
      </pc:sldChg>
      <pc:sldChg chg="modSp mod">
        <pc:chgData name="Ion Gustiuc" userId="ac35c9e7-65fb-4820-b885-34b625e95c34" providerId="ADAL" clId="{5C1BC8B6-23FE-4A41-B678-BBBE9BB64F17}" dt="2024-01-23T16:34:02.095" v="105" actId="207"/>
        <pc:sldMkLst>
          <pc:docMk/>
          <pc:sldMk cId="0" sldId="268"/>
        </pc:sldMkLst>
        <pc:spChg chg="mod">
          <ac:chgData name="Ion Gustiuc" userId="ac35c9e7-65fb-4820-b885-34b625e95c34" providerId="ADAL" clId="{5C1BC8B6-23FE-4A41-B678-BBBE9BB64F17}" dt="2024-01-23T16:33:49.488" v="102" actId="207"/>
          <ac:spMkLst>
            <pc:docMk/>
            <pc:sldMk cId="0" sldId="268"/>
            <ac:spMk id="33" creationId="{00000000-0000-0000-0000-000000000000}"/>
          </ac:spMkLst>
        </pc:spChg>
        <pc:spChg chg="mod">
          <ac:chgData name="Ion Gustiuc" userId="ac35c9e7-65fb-4820-b885-34b625e95c34" providerId="ADAL" clId="{5C1BC8B6-23FE-4A41-B678-BBBE9BB64F17}" dt="2024-01-23T16:33:52.983" v="103" actId="207"/>
          <ac:spMkLst>
            <pc:docMk/>
            <pc:sldMk cId="0" sldId="268"/>
            <ac:spMk id="35" creationId="{00000000-0000-0000-0000-000000000000}"/>
          </ac:spMkLst>
        </pc:spChg>
        <pc:spChg chg="mod">
          <ac:chgData name="Ion Gustiuc" userId="ac35c9e7-65fb-4820-b885-34b625e95c34" providerId="ADAL" clId="{5C1BC8B6-23FE-4A41-B678-BBBE9BB64F17}" dt="2024-01-23T16:34:02.095" v="105" actId="207"/>
          <ac:spMkLst>
            <pc:docMk/>
            <pc:sldMk cId="0" sldId="268"/>
            <ac:spMk id="37" creationId="{00000000-0000-0000-0000-000000000000}"/>
          </ac:spMkLst>
        </pc:spChg>
        <pc:spChg chg="mod">
          <ac:chgData name="Ion Gustiuc" userId="ac35c9e7-65fb-4820-b885-34b625e95c34" providerId="ADAL" clId="{5C1BC8B6-23FE-4A41-B678-BBBE9BB64F17}" dt="2024-01-23T16:33:58.031" v="104" actId="207"/>
          <ac:spMkLst>
            <pc:docMk/>
            <pc:sldMk cId="0" sldId="268"/>
            <ac:spMk id="39" creationId="{00000000-0000-0000-0000-000000000000}"/>
          </ac:spMkLst>
        </pc:spChg>
      </pc:sldChg>
      <pc:sldChg chg="modSp mod">
        <pc:chgData name="Ion Gustiuc" userId="ac35c9e7-65fb-4820-b885-34b625e95c34" providerId="ADAL" clId="{5C1BC8B6-23FE-4A41-B678-BBBE9BB64F17}" dt="2024-01-23T16:34:43.393" v="109" actId="207"/>
        <pc:sldMkLst>
          <pc:docMk/>
          <pc:sldMk cId="0" sldId="270"/>
        </pc:sldMkLst>
        <pc:spChg chg="mod">
          <ac:chgData name="Ion Gustiuc" userId="ac35c9e7-65fb-4820-b885-34b625e95c34" providerId="ADAL" clId="{5C1BC8B6-23FE-4A41-B678-BBBE9BB64F17}" dt="2024-01-23T16:34:19.803" v="106" actId="207"/>
          <ac:spMkLst>
            <pc:docMk/>
            <pc:sldMk cId="0" sldId="270"/>
            <ac:spMk id="48" creationId="{00000000-0000-0000-0000-000000000000}"/>
          </ac:spMkLst>
        </pc:spChg>
        <pc:spChg chg="mod">
          <ac:chgData name="Ion Gustiuc" userId="ac35c9e7-65fb-4820-b885-34b625e95c34" providerId="ADAL" clId="{5C1BC8B6-23FE-4A41-B678-BBBE9BB64F17}" dt="2024-01-23T16:34:35.530" v="107" actId="207"/>
          <ac:spMkLst>
            <pc:docMk/>
            <pc:sldMk cId="0" sldId="270"/>
            <ac:spMk id="50" creationId="{00000000-0000-0000-0000-000000000000}"/>
          </ac:spMkLst>
        </pc:spChg>
        <pc:spChg chg="mod">
          <ac:chgData name="Ion Gustiuc" userId="ac35c9e7-65fb-4820-b885-34b625e95c34" providerId="ADAL" clId="{5C1BC8B6-23FE-4A41-B678-BBBE9BB64F17}" dt="2024-01-23T16:34:39.738" v="108" actId="207"/>
          <ac:spMkLst>
            <pc:docMk/>
            <pc:sldMk cId="0" sldId="270"/>
            <ac:spMk id="64" creationId="{00000000-0000-0000-0000-000000000000}"/>
          </ac:spMkLst>
        </pc:spChg>
        <pc:spChg chg="mod">
          <ac:chgData name="Ion Gustiuc" userId="ac35c9e7-65fb-4820-b885-34b625e95c34" providerId="ADAL" clId="{5C1BC8B6-23FE-4A41-B678-BBBE9BB64F17}" dt="2024-01-23T16:34:43.393" v="109" actId="207"/>
          <ac:spMkLst>
            <pc:docMk/>
            <pc:sldMk cId="0" sldId="270"/>
            <ac:spMk id="66" creationId="{00000000-0000-0000-0000-000000000000}"/>
          </ac:spMkLst>
        </pc:spChg>
      </pc:sldChg>
      <pc:sldChg chg="modSp mod">
        <pc:chgData name="Ion Gustiuc" userId="ac35c9e7-65fb-4820-b885-34b625e95c34" providerId="ADAL" clId="{5C1BC8B6-23FE-4A41-B678-BBBE9BB64F17}" dt="2024-01-23T16:34:54.093" v="111" actId="207"/>
        <pc:sldMkLst>
          <pc:docMk/>
          <pc:sldMk cId="0" sldId="271"/>
        </pc:sldMkLst>
        <pc:spChg chg="mod">
          <ac:chgData name="Ion Gustiuc" userId="ac35c9e7-65fb-4820-b885-34b625e95c34" providerId="ADAL" clId="{5C1BC8B6-23FE-4A41-B678-BBBE9BB64F17}" dt="2024-01-23T16:34:50.513" v="110" actId="207"/>
          <ac:spMkLst>
            <pc:docMk/>
            <pc:sldMk cId="0" sldId="271"/>
            <ac:spMk id="38" creationId="{00000000-0000-0000-0000-000000000000}"/>
          </ac:spMkLst>
        </pc:spChg>
        <pc:spChg chg="mod">
          <ac:chgData name="Ion Gustiuc" userId="ac35c9e7-65fb-4820-b885-34b625e95c34" providerId="ADAL" clId="{5C1BC8B6-23FE-4A41-B678-BBBE9BB64F17}" dt="2024-01-23T16:34:54.093" v="111" actId="207"/>
          <ac:spMkLst>
            <pc:docMk/>
            <pc:sldMk cId="0" sldId="271"/>
            <ac:spMk id="42" creationId="{00000000-0000-0000-0000-000000000000}"/>
          </ac:spMkLst>
        </pc:spChg>
      </pc:sldChg>
      <pc:sldChg chg="modSp mod">
        <pc:chgData name="Ion Gustiuc" userId="ac35c9e7-65fb-4820-b885-34b625e95c34" providerId="ADAL" clId="{5C1BC8B6-23FE-4A41-B678-BBBE9BB64F17}" dt="2024-01-23T16:35:12.479" v="115" actId="207"/>
        <pc:sldMkLst>
          <pc:docMk/>
          <pc:sldMk cId="0" sldId="272"/>
        </pc:sldMkLst>
        <pc:spChg chg="mod">
          <ac:chgData name="Ion Gustiuc" userId="ac35c9e7-65fb-4820-b885-34b625e95c34" providerId="ADAL" clId="{5C1BC8B6-23FE-4A41-B678-BBBE9BB64F17}" dt="2024-01-23T16:35:08.456" v="114" actId="207"/>
          <ac:spMkLst>
            <pc:docMk/>
            <pc:sldMk cId="0" sldId="272"/>
            <ac:spMk id="57" creationId="{00000000-0000-0000-0000-000000000000}"/>
          </ac:spMkLst>
        </pc:spChg>
        <pc:spChg chg="mod">
          <ac:chgData name="Ion Gustiuc" userId="ac35c9e7-65fb-4820-b885-34b625e95c34" providerId="ADAL" clId="{5C1BC8B6-23FE-4A41-B678-BBBE9BB64F17}" dt="2024-01-23T16:35:12.479" v="115" actId="207"/>
          <ac:spMkLst>
            <pc:docMk/>
            <pc:sldMk cId="0" sldId="272"/>
            <ac:spMk id="59" creationId="{00000000-0000-0000-0000-000000000000}"/>
          </ac:spMkLst>
        </pc:spChg>
        <pc:spChg chg="mod">
          <ac:chgData name="Ion Gustiuc" userId="ac35c9e7-65fb-4820-b885-34b625e95c34" providerId="ADAL" clId="{5C1BC8B6-23FE-4A41-B678-BBBE9BB64F17}" dt="2024-01-23T16:35:01.785" v="112" actId="207"/>
          <ac:spMkLst>
            <pc:docMk/>
            <pc:sldMk cId="0" sldId="272"/>
            <ac:spMk id="61" creationId="{00000000-0000-0000-0000-000000000000}"/>
          </ac:spMkLst>
        </pc:spChg>
        <pc:spChg chg="mod">
          <ac:chgData name="Ion Gustiuc" userId="ac35c9e7-65fb-4820-b885-34b625e95c34" providerId="ADAL" clId="{5C1BC8B6-23FE-4A41-B678-BBBE9BB64F17}" dt="2024-01-23T16:35:05.081" v="113" actId="207"/>
          <ac:spMkLst>
            <pc:docMk/>
            <pc:sldMk cId="0" sldId="272"/>
            <ac:spMk id="63" creationId="{00000000-0000-0000-0000-000000000000}"/>
          </ac:spMkLst>
        </pc:spChg>
      </pc:sldChg>
      <pc:sldChg chg="modSp mod">
        <pc:chgData name="Ion Gustiuc" userId="ac35c9e7-65fb-4820-b885-34b625e95c34" providerId="ADAL" clId="{5C1BC8B6-23FE-4A41-B678-BBBE9BB64F17}" dt="2024-01-23T16:35:21.218" v="117" actId="207"/>
        <pc:sldMkLst>
          <pc:docMk/>
          <pc:sldMk cId="0" sldId="273"/>
        </pc:sldMkLst>
        <pc:spChg chg="mod">
          <ac:chgData name="Ion Gustiuc" userId="ac35c9e7-65fb-4820-b885-34b625e95c34" providerId="ADAL" clId="{5C1BC8B6-23FE-4A41-B678-BBBE9BB64F17}" dt="2024-01-23T16:35:17.747" v="116" actId="207"/>
          <ac:spMkLst>
            <pc:docMk/>
            <pc:sldMk cId="0" sldId="273"/>
            <ac:spMk id="20" creationId="{00000000-0000-0000-0000-000000000000}"/>
          </ac:spMkLst>
        </pc:spChg>
        <pc:spChg chg="mod">
          <ac:chgData name="Ion Gustiuc" userId="ac35c9e7-65fb-4820-b885-34b625e95c34" providerId="ADAL" clId="{5C1BC8B6-23FE-4A41-B678-BBBE9BB64F17}" dt="2024-01-23T16:35:21.218" v="117" actId="207"/>
          <ac:spMkLst>
            <pc:docMk/>
            <pc:sldMk cId="0" sldId="273"/>
            <ac:spMk id="52" creationId="{00000000-0000-0000-0000-000000000000}"/>
          </ac:spMkLst>
        </pc:spChg>
      </pc:sldChg>
      <pc:sldChg chg="modSp mod">
        <pc:chgData name="Ion Gustiuc" userId="ac35c9e7-65fb-4820-b885-34b625e95c34" providerId="ADAL" clId="{5C1BC8B6-23FE-4A41-B678-BBBE9BB64F17}" dt="2024-01-23T16:36:40.120" v="124" actId="207"/>
        <pc:sldMkLst>
          <pc:docMk/>
          <pc:sldMk cId="0" sldId="274"/>
        </pc:sldMkLst>
        <pc:spChg chg="mod">
          <ac:chgData name="Ion Gustiuc" userId="ac35c9e7-65fb-4820-b885-34b625e95c34" providerId="ADAL" clId="{5C1BC8B6-23FE-4A41-B678-BBBE9BB64F17}" dt="2024-01-23T16:36:27.571" v="122" actId="207"/>
          <ac:spMkLst>
            <pc:docMk/>
            <pc:sldMk cId="0" sldId="274"/>
            <ac:spMk id="36" creationId="{00000000-0000-0000-0000-000000000000}"/>
          </ac:spMkLst>
        </pc:spChg>
        <pc:spChg chg="mod">
          <ac:chgData name="Ion Gustiuc" userId="ac35c9e7-65fb-4820-b885-34b625e95c34" providerId="ADAL" clId="{5C1BC8B6-23FE-4A41-B678-BBBE9BB64F17}" dt="2024-01-23T16:36:32.620" v="123" actId="207"/>
          <ac:spMkLst>
            <pc:docMk/>
            <pc:sldMk cId="0" sldId="274"/>
            <ac:spMk id="38" creationId="{00000000-0000-0000-0000-000000000000}"/>
          </ac:spMkLst>
        </pc:spChg>
        <pc:spChg chg="mod">
          <ac:chgData name="Ion Gustiuc" userId="ac35c9e7-65fb-4820-b885-34b625e95c34" providerId="ADAL" clId="{5C1BC8B6-23FE-4A41-B678-BBBE9BB64F17}" dt="2024-01-23T16:36:23.728" v="121" actId="207"/>
          <ac:spMkLst>
            <pc:docMk/>
            <pc:sldMk cId="0" sldId="274"/>
            <ac:spMk id="40" creationId="{00000000-0000-0000-0000-000000000000}"/>
          </ac:spMkLst>
        </pc:spChg>
        <pc:spChg chg="mod">
          <ac:chgData name="Ion Gustiuc" userId="ac35c9e7-65fb-4820-b885-34b625e95c34" providerId="ADAL" clId="{5C1BC8B6-23FE-4A41-B678-BBBE9BB64F17}" dt="2024-01-23T16:36:40.120" v="124" actId="207"/>
          <ac:spMkLst>
            <pc:docMk/>
            <pc:sldMk cId="0" sldId="274"/>
            <ac:spMk id="42" creationId="{00000000-0000-0000-0000-000000000000}"/>
          </ac:spMkLst>
        </pc:spChg>
      </pc:sldChg>
      <pc:sldChg chg="modSp mod">
        <pc:chgData name="Ion Gustiuc" userId="ac35c9e7-65fb-4820-b885-34b625e95c34" providerId="ADAL" clId="{5C1BC8B6-23FE-4A41-B678-BBBE9BB64F17}" dt="2024-01-23T16:36:54.930" v="127" actId="207"/>
        <pc:sldMkLst>
          <pc:docMk/>
          <pc:sldMk cId="0" sldId="275"/>
        </pc:sldMkLst>
        <pc:spChg chg="mod">
          <ac:chgData name="Ion Gustiuc" userId="ac35c9e7-65fb-4820-b885-34b625e95c34" providerId="ADAL" clId="{5C1BC8B6-23FE-4A41-B678-BBBE9BB64F17}" dt="2024-01-23T16:36:48.517" v="125" actId="207"/>
          <ac:spMkLst>
            <pc:docMk/>
            <pc:sldMk cId="0" sldId="275"/>
            <ac:spMk id="14" creationId="{00000000-0000-0000-0000-000000000000}"/>
          </ac:spMkLst>
        </pc:spChg>
        <pc:spChg chg="mod">
          <ac:chgData name="Ion Gustiuc" userId="ac35c9e7-65fb-4820-b885-34b625e95c34" providerId="ADAL" clId="{5C1BC8B6-23FE-4A41-B678-BBBE9BB64F17}" dt="2024-01-23T16:36:51.900" v="126" actId="207"/>
          <ac:spMkLst>
            <pc:docMk/>
            <pc:sldMk cId="0" sldId="275"/>
            <ac:spMk id="45" creationId="{00000000-0000-0000-0000-000000000000}"/>
          </ac:spMkLst>
        </pc:spChg>
        <pc:spChg chg="mod">
          <ac:chgData name="Ion Gustiuc" userId="ac35c9e7-65fb-4820-b885-34b625e95c34" providerId="ADAL" clId="{5C1BC8B6-23FE-4A41-B678-BBBE9BB64F17}" dt="2024-01-23T16:36:54.930" v="127" actId="207"/>
          <ac:spMkLst>
            <pc:docMk/>
            <pc:sldMk cId="0" sldId="275"/>
            <ac:spMk id="47" creationId="{00000000-0000-0000-0000-000000000000}"/>
          </ac:spMkLst>
        </pc:spChg>
      </pc:sldChg>
      <pc:sldChg chg="modSp mod">
        <pc:chgData name="Ion Gustiuc" userId="ac35c9e7-65fb-4820-b885-34b625e95c34" providerId="ADAL" clId="{5C1BC8B6-23FE-4A41-B678-BBBE9BB64F17}" dt="2024-01-23T16:37:07.089" v="130" actId="207"/>
        <pc:sldMkLst>
          <pc:docMk/>
          <pc:sldMk cId="0" sldId="276"/>
        </pc:sldMkLst>
        <pc:spChg chg="mod">
          <ac:chgData name="Ion Gustiuc" userId="ac35c9e7-65fb-4820-b885-34b625e95c34" providerId="ADAL" clId="{5C1BC8B6-23FE-4A41-B678-BBBE9BB64F17}" dt="2024-01-23T16:37:03.322" v="129" actId="207"/>
          <ac:spMkLst>
            <pc:docMk/>
            <pc:sldMk cId="0" sldId="276"/>
            <ac:spMk id="27" creationId="{00000000-0000-0000-0000-000000000000}"/>
          </ac:spMkLst>
        </pc:spChg>
        <pc:spChg chg="mod">
          <ac:chgData name="Ion Gustiuc" userId="ac35c9e7-65fb-4820-b885-34b625e95c34" providerId="ADAL" clId="{5C1BC8B6-23FE-4A41-B678-BBBE9BB64F17}" dt="2024-01-23T16:37:07.089" v="130" actId="207"/>
          <ac:spMkLst>
            <pc:docMk/>
            <pc:sldMk cId="0" sldId="276"/>
            <ac:spMk id="29" creationId="{00000000-0000-0000-0000-000000000000}"/>
          </ac:spMkLst>
        </pc:spChg>
        <pc:spChg chg="mod">
          <ac:chgData name="Ion Gustiuc" userId="ac35c9e7-65fb-4820-b885-34b625e95c34" providerId="ADAL" clId="{5C1BC8B6-23FE-4A41-B678-BBBE9BB64F17}" dt="2024-01-23T16:36:59.597" v="128" actId="207"/>
          <ac:spMkLst>
            <pc:docMk/>
            <pc:sldMk cId="0" sldId="276"/>
            <ac:spMk id="43" creationId="{00000000-0000-0000-0000-000000000000}"/>
          </ac:spMkLst>
        </pc:spChg>
      </pc:sldChg>
      <pc:sldChg chg="modSp mod">
        <pc:chgData name="Ion Gustiuc" userId="ac35c9e7-65fb-4820-b885-34b625e95c34" providerId="ADAL" clId="{5C1BC8B6-23FE-4A41-B678-BBBE9BB64F17}" dt="2024-01-23T16:37:22.227" v="133" actId="207"/>
        <pc:sldMkLst>
          <pc:docMk/>
          <pc:sldMk cId="0" sldId="277"/>
        </pc:sldMkLst>
        <pc:spChg chg="mod">
          <ac:chgData name="Ion Gustiuc" userId="ac35c9e7-65fb-4820-b885-34b625e95c34" providerId="ADAL" clId="{5C1BC8B6-23FE-4A41-B678-BBBE9BB64F17}" dt="2024-01-23T16:37:15.893" v="132" actId="207"/>
          <ac:spMkLst>
            <pc:docMk/>
            <pc:sldMk cId="0" sldId="277"/>
            <ac:spMk id="21" creationId="{00000000-0000-0000-0000-000000000000}"/>
          </ac:spMkLst>
        </pc:spChg>
        <pc:spChg chg="mod">
          <ac:chgData name="Ion Gustiuc" userId="ac35c9e7-65fb-4820-b885-34b625e95c34" providerId="ADAL" clId="{5C1BC8B6-23FE-4A41-B678-BBBE9BB64F17}" dt="2024-01-23T16:37:12.553" v="131" actId="207"/>
          <ac:spMkLst>
            <pc:docMk/>
            <pc:sldMk cId="0" sldId="277"/>
            <ac:spMk id="38" creationId="{00000000-0000-0000-0000-000000000000}"/>
          </ac:spMkLst>
        </pc:spChg>
        <pc:spChg chg="mod">
          <ac:chgData name="Ion Gustiuc" userId="ac35c9e7-65fb-4820-b885-34b625e95c34" providerId="ADAL" clId="{5C1BC8B6-23FE-4A41-B678-BBBE9BB64F17}" dt="2024-01-23T16:37:22.227" v="133" actId="207"/>
          <ac:spMkLst>
            <pc:docMk/>
            <pc:sldMk cId="0" sldId="277"/>
            <ac:spMk id="40" creationId="{00000000-0000-0000-0000-000000000000}"/>
          </ac:spMkLst>
        </pc:spChg>
      </pc:sldChg>
      <pc:sldChg chg="modSp mod">
        <pc:chgData name="Ion Gustiuc" userId="ac35c9e7-65fb-4820-b885-34b625e95c34" providerId="ADAL" clId="{5C1BC8B6-23FE-4A41-B678-BBBE9BB64F17}" dt="2024-01-23T16:37:35.680" v="136" actId="207"/>
        <pc:sldMkLst>
          <pc:docMk/>
          <pc:sldMk cId="0" sldId="278"/>
        </pc:sldMkLst>
        <pc:spChg chg="mod">
          <ac:chgData name="Ion Gustiuc" userId="ac35c9e7-65fb-4820-b885-34b625e95c34" providerId="ADAL" clId="{5C1BC8B6-23FE-4A41-B678-BBBE9BB64F17}" dt="2024-01-23T16:37:27.423" v="134" actId="207"/>
          <ac:spMkLst>
            <pc:docMk/>
            <pc:sldMk cId="0" sldId="278"/>
            <ac:spMk id="20" creationId="{00000000-0000-0000-0000-000000000000}"/>
          </ac:spMkLst>
        </pc:spChg>
        <pc:spChg chg="mod">
          <ac:chgData name="Ion Gustiuc" userId="ac35c9e7-65fb-4820-b885-34b625e95c34" providerId="ADAL" clId="{5C1BC8B6-23FE-4A41-B678-BBBE9BB64F17}" dt="2024-01-23T16:37:35.680" v="136" actId="207"/>
          <ac:spMkLst>
            <pc:docMk/>
            <pc:sldMk cId="0" sldId="278"/>
            <ac:spMk id="22" creationId="{00000000-0000-0000-0000-000000000000}"/>
          </ac:spMkLst>
        </pc:spChg>
        <pc:spChg chg="mod">
          <ac:chgData name="Ion Gustiuc" userId="ac35c9e7-65fb-4820-b885-34b625e95c34" providerId="ADAL" clId="{5C1BC8B6-23FE-4A41-B678-BBBE9BB64F17}" dt="2024-01-23T16:37:30.616" v="135" actId="207"/>
          <ac:spMkLst>
            <pc:docMk/>
            <pc:sldMk cId="0" sldId="278"/>
            <ac:spMk id="46" creationId="{00000000-0000-0000-0000-000000000000}"/>
          </ac:spMkLst>
        </pc:spChg>
      </pc:sldChg>
      <pc:sldChg chg="modSp mod">
        <pc:chgData name="Ion Gustiuc" userId="ac35c9e7-65fb-4820-b885-34b625e95c34" providerId="ADAL" clId="{5C1BC8B6-23FE-4A41-B678-BBBE9BB64F17}" dt="2024-01-23T16:37:44.556" v="138" actId="207"/>
        <pc:sldMkLst>
          <pc:docMk/>
          <pc:sldMk cId="0" sldId="279"/>
        </pc:sldMkLst>
        <pc:spChg chg="mod">
          <ac:chgData name="Ion Gustiuc" userId="ac35c9e7-65fb-4820-b885-34b625e95c34" providerId="ADAL" clId="{5C1BC8B6-23FE-4A41-B678-BBBE9BB64F17}" dt="2024-01-23T16:37:41.052" v="137" actId="207"/>
          <ac:spMkLst>
            <pc:docMk/>
            <pc:sldMk cId="0" sldId="279"/>
            <ac:spMk id="12" creationId="{00000000-0000-0000-0000-000000000000}"/>
          </ac:spMkLst>
        </pc:spChg>
        <pc:spChg chg="mod">
          <ac:chgData name="Ion Gustiuc" userId="ac35c9e7-65fb-4820-b885-34b625e95c34" providerId="ADAL" clId="{5C1BC8B6-23FE-4A41-B678-BBBE9BB64F17}" dt="2024-01-23T16:37:44.556" v="138" actId="207"/>
          <ac:spMkLst>
            <pc:docMk/>
            <pc:sldMk cId="0" sldId="279"/>
            <ac:spMk id="25" creationId="{00000000-0000-0000-0000-000000000000}"/>
          </ac:spMkLst>
        </pc:spChg>
      </pc:sldChg>
      <pc:sldChg chg="modSp mod">
        <pc:chgData name="Ion Gustiuc" userId="ac35c9e7-65fb-4820-b885-34b625e95c34" providerId="ADAL" clId="{5C1BC8B6-23FE-4A41-B678-BBBE9BB64F17}" dt="2024-01-23T16:37:48.923" v="139" actId="207"/>
        <pc:sldMkLst>
          <pc:docMk/>
          <pc:sldMk cId="0" sldId="280"/>
        </pc:sldMkLst>
        <pc:spChg chg="mod">
          <ac:chgData name="Ion Gustiuc" userId="ac35c9e7-65fb-4820-b885-34b625e95c34" providerId="ADAL" clId="{5C1BC8B6-23FE-4A41-B678-BBBE9BB64F17}" dt="2024-01-23T16:37:48.923" v="139" actId="207"/>
          <ac:spMkLst>
            <pc:docMk/>
            <pc:sldMk cId="0" sldId="280"/>
            <ac:spMk id="16" creationId="{00000000-0000-0000-0000-000000000000}"/>
          </ac:spMkLst>
        </pc:spChg>
      </pc:sldChg>
      <pc:sldChg chg="modSp mod">
        <pc:chgData name="Ion Gustiuc" userId="ac35c9e7-65fb-4820-b885-34b625e95c34" providerId="ADAL" clId="{5C1BC8B6-23FE-4A41-B678-BBBE9BB64F17}" dt="2024-01-23T16:36:04.108" v="120" actId="207"/>
        <pc:sldMkLst>
          <pc:docMk/>
          <pc:sldMk cId="0" sldId="281"/>
        </pc:sldMkLst>
        <pc:spChg chg="mod">
          <ac:chgData name="Ion Gustiuc" userId="ac35c9e7-65fb-4820-b885-34b625e95c34" providerId="ADAL" clId="{5C1BC8B6-23FE-4A41-B678-BBBE9BB64F17}" dt="2024-01-23T16:35:50.094" v="118" actId="207"/>
          <ac:spMkLst>
            <pc:docMk/>
            <pc:sldMk cId="0" sldId="281"/>
            <ac:spMk id="28" creationId="{00000000-0000-0000-0000-000000000000}"/>
          </ac:spMkLst>
        </pc:spChg>
        <pc:spChg chg="mod">
          <ac:chgData name="Ion Gustiuc" userId="ac35c9e7-65fb-4820-b885-34b625e95c34" providerId="ADAL" clId="{5C1BC8B6-23FE-4A41-B678-BBBE9BB64F17}" dt="2024-01-23T16:36:04.108" v="120" actId="207"/>
          <ac:spMkLst>
            <pc:docMk/>
            <pc:sldMk cId="0" sldId="281"/>
            <ac:spMk id="30" creationId="{00000000-0000-0000-0000-000000000000}"/>
          </ac:spMkLst>
        </pc:spChg>
        <pc:spChg chg="mod">
          <ac:chgData name="Ion Gustiuc" userId="ac35c9e7-65fb-4820-b885-34b625e95c34" providerId="ADAL" clId="{5C1BC8B6-23FE-4A41-B678-BBBE9BB64F17}" dt="2024-01-23T16:35:53.776" v="119" actId="207"/>
          <ac:spMkLst>
            <pc:docMk/>
            <pc:sldMk cId="0" sldId="281"/>
            <ac:spMk id="57" creationId="{00000000-0000-0000-0000-000000000000}"/>
          </ac:spMkLst>
        </pc:spChg>
      </pc:sldChg>
      <pc:sldChg chg="modSp mod">
        <pc:chgData name="Ion Gustiuc" userId="ac35c9e7-65fb-4820-b885-34b625e95c34" providerId="ADAL" clId="{5C1BC8B6-23FE-4A41-B678-BBBE9BB64F17}" dt="2024-01-23T16:38:06.612" v="142" actId="207"/>
        <pc:sldMkLst>
          <pc:docMk/>
          <pc:sldMk cId="0" sldId="282"/>
        </pc:sldMkLst>
        <pc:spChg chg="mod">
          <ac:chgData name="Ion Gustiuc" userId="ac35c9e7-65fb-4820-b885-34b625e95c34" providerId="ADAL" clId="{5C1BC8B6-23FE-4A41-B678-BBBE9BB64F17}" dt="2024-01-23T16:38:00.512" v="140" actId="207"/>
          <ac:spMkLst>
            <pc:docMk/>
            <pc:sldMk cId="0" sldId="282"/>
            <ac:spMk id="25" creationId="{00000000-0000-0000-0000-000000000000}"/>
          </ac:spMkLst>
        </pc:spChg>
        <pc:spChg chg="mod">
          <ac:chgData name="Ion Gustiuc" userId="ac35c9e7-65fb-4820-b885-34b625e95c34" providerId="ADAL" clId="{5C1BC8B6-23FE-4A41-B678-BBBE9BB64F17}" dt="2024-01-23T16:38:03.482" v="141" actId="207"/>
          <ac:spMkLst>
            <pc:docMk/>
            <pc:sldMk cId="0" sldId="282"/>
            <ac:spMk id="27" creationId="{00000000-0000-0000-0000-000000000000}"/>
          </ac:spMkLst>
        </pc:spChg>
        <pc:spChg chg="mod">
          <ac:chgData name="Ion Gustiuc" userId="ac35c9e7-65fb-4820-b885-34b625e95c34" providerId="ADAL" clId="{5C1BC8B6-23FE-4A41-B678-BBBE9BB64F17}" dt="2024-01-23T16:38:06.612" v="142" actId="207"/>
          <ac:spMkLst>
            <pc:docMk/>
            <pc:sldMk cId="0" sldId="282"/>
            <ac:spMk id="39" creationId="{00000000-0000-0000-0000-000000000000}"/>
          </ac:spMkLst>
        </pc:spChg>
      </pc:sldChg>
      <pc:sldChg chg="modSp mod">
        <pc:chgData name="Ion Gustiuc" userId="ac35c9e7-65fb-4820-b885-34b625e95c34" providerId="ADAL" clId="{5C1BC8B6-23FE-4A41-B678-BBBE9BB64F17}" dt="2024-01-23T16:38:10.840" v="143" actId="207"/>
        <pc:sldMkLst>
          <pc:docMk/>
          <pc:sldMk cId="0" sldId="283"/>
        </pc:sldMkLst>
        <pc:spChg chg="mod">
          <ac:chgData name="Ion Gustiuc" userId="ac35c9e7-65fb-4820-b885-34b625e95c34" providerId="ADAL" clId="{5C1BC8B6-23FE-4A41-B678-BBBE9BB64F17}" dt="2024-01-23T16:38:10.840" v="143" actId="207"/>
          <ac:spMkLst>
            <pc:docMk/>
            <pc:sldMk cId="0" sldId="283"/>
            <ac:spMk id="13" creationId="{00000000-0000-0000-0000-000000000000}"/>
          </ac:spMkLst>
        </pc:spChg>
      </pc:sldChg>
      <pc:sldChg chg="modSp mod">
        <pc:chgData name="Ion Gustiuc" userId="ac35c9e7-65fb-4820-b885-34b625e95c34" providerId="ADAL" clId="{5C1BC8B6-23FE-4A41-B678-BBBE9BB64F17}" dt="2024-01-23T16:38:48.061" v="149" actId="207"/>
        <pc:sldMkLst>
          <pc:docMk/>
          <pc:sldMk cId="0" sldId="284"/>
        </pc:sldMkLst>
        <pc:spChg chg="mod">
          <ac:chgData name="Ion Gustiuc" userId="ac35c9e7-65fb-4820-b885-34b625e95c34" providerId="ADAL" clId="{5C1BC8B6-23FE-4A41-B678-BBBE9BB64F17}" dt="2024-01-23T16:38:36.909" v="148" actId="207"/>
          <ac:spMkLst>
            <pc:docMk/>
            <pc:sldMk cId="0" sldId="284"/>
            <ac:spMk id="10" creationId="{00000000-0000-0000-0000-000000000000}"/>
          </ac:spMkLst>
        </pc:spChg>
        <pc:spChg chg="mod">
          <ac:chgData name="Ion Gustiuc" userId="ac35c9e7-65fb-4820-b885-34b625e95c34" providerId="ADAL" clId="{5C1BC8B6-23FE-4A41-B678-BBBE9BB64F17}" dt="2024-01-23T16:38:48.061" v="149" actId="207"/>
          <ac:spMkLst>
            <pc:docMk/>
            <pc:sldMk cId="0" sldId="284"/>
            <ac:spMk id="19" creationId="{00000000-0000-0000-0000-000000000000}"/>
          </ac:spMkLst>
        </pc:spChg>
        <pc:spChg chg="mod">
          <ac:chgData name="Ion Gustiuc" userId="ac35c9e7-65fb-4820-b885-34b625e95c34" providerId="ADAL" clId="{5C1BC8B6-23FE-4A41-B678-BBBE9BB64F17}" dt="2024-01-23T16:38:19.785" v="144" actId="207"/>
          <ac:spMkLst>
            <pc:docMk/>
            <pc:sldMk cId="0" sldId="284"/>
            <ac:spMk id="36" creationId="{00000000-0000-0000-0000-000000000000}"/>
          </ac:spMkLst>
        </pc:spChg>
        <pc:spChg chg="mod">
          <ac:chgData name="Ion Gustiuc" userId="ac35c9e7-65fb-4820-b885-34b625e95c34" providerId="ADAL" clId="{5C1BC8B6-23FE-4A41-B678-BBBE9BB64F17}" dt="2024-01-23T16:38:23.182" v="145" actId="207"/>
          <ac:spMkLst>
            <pc:docMk/>
            <pc:sldMk cId="0" sldId="284"/>
            <ac:spMk id="38" creationId="{00000000-0000-0000-0000-000000000000}"/>
          </ac:spMkLst>
        </pc:spChg>
        <pc:spChg chg="mod">
          <ac:chgData name="Ion Gustiuc" userId="ac35c9e7-65fb-4820-b885-34b625e95c34" providerId="ADAL" clId="{5C1BC8B6-23FE-4A41-B678-BBBE9BB64F17}" dt="2024-01-23T16:38:27.016" v="146" actId="207"/>
          <ac:spMkLst>
            <pc:docMk/>
            <pc:sldMk cId="0" sldId="284"/>
            <ac:spMk id="40" creationId="{00000000-0000-0000-0000-000000000000}"/>
          </ac:spMkLst>
        </pc:spChg>
        <pc:spChg chg="mod">
          <ac:chgData name="Ion Gustiuc" userId="ac35c9e7-65fb-4820-b885-34b625e95c34" providerId="ADAL" clId="{5C1BC8B6-23FE-4A41-B678-BBBE9BB64F17}" dt="2024-01-23T16:38:31.687" v="147" actId="207"/>
          <ac:spMkLst>
            <pc:docMk/>
            <pc:sldMk cId="0" sldId="284"/>
            <ac:spMk id="42" creationId="{00000000-0000-0000-0000-000000000000}"/>
          </ac:spMkLst>
        </pc:spChg>
      </pc:sldChg>
      <pc:sldChg chg="modSp mod">
        <pc:chgData name="Ion Gustiuc" userId="ac35c9e7-65fb-4820-b885-34b625e95c34" providerId="ADAL" clId="{5C1BC8B6-23FE-4A41-B678-BBBE9BB64F17}" dt="2024-01-23T15:48:53.215" v="34" actId="1076"/>
        <pc:sldMkLst>
          <pc:docMk/>
          <pc:sldMk cId="0" sldId="286"/>
        </pc:sldMkLst>
        <pc:spChg chg="mod">
          <ac:chgData name="Ion Gustiuc" userId="ac35c9e7-65fb-4820-b885-34b625e95c34" providerId="ADAL" clId="{5C1BC8B6-23FE-4A41-B678-BBBE9BB64F17}" dt="2024-01-23T12:56:13.559" v="8" actId="20577"/>
          <ac:spMkLst>
            <pc:docMk/>
            <pc:sldMk cId="0" sldId="286"/>
            <ac:spMk id="20" creationId="{00000000-0000-0000-0000-000000000000}"/>
          </ac:spMkLst>
        </pc:spChg>
        <pc:picChg chg="mod">
          <ac:chgData name="Ion Gustiuc" userId="ac35c9e7-65fb-4820-b885-34b625e95c34" providerId="ADAL" clId="{5C1BC8B6-23FE-4A41-B678-BBBE9BB64F17}" dt="2024-01-23T15:48:53.215" v="34" actId="1076"/>
          <ac:picMkLst>
            <pc:docMk/>
            <pc:sldMk cId="0" sldId="286"/>
            <ac:picMk id="6" creationId="{61252B13-59D7-D77D-0EDC-45C492993D5F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583406" y="3381883"/>
            <a:ext cx="6611937" cy="22909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0" i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166812" y="6109208"/>
            <a:ext cx="5445125" cy="27273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900" b="0" i="1">
                <a:solidFill>
                  <a:srgbClr val="005AA9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1000"/>
              </a:lnSpc>
            </a:pPr>
            <a:r>
              <a:rPr dirty="0"/>
              <a:t>https://ovelar-</a:t>
            </a:r>
            <a:r>
              <a:rPr spc="-10" dirty="0"/>
              <a:t>retail.com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1/23/2024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0" i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900" b="0" i="1">
                <a:solidFill>
                  <a:srgbClr val="005AA9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1000"/>
              </a:lnSpc>
            </a:pPr>
            <a:r>
              <a:rPr dirty="0"/>
              <a:t>https://ovelar-</a:t>
            </a:r>
            <a:r>
              <a:rPr spc="-10" dirty="0"/>
              <a:t>retail.com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1/23/2024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0" i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388937" y="2509139"/>
            <a:ext cx="3383756" cy="72001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006056" y="2509139"/>
            <a:ext cx="3383756" cy="72001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900" b="0" i="1">
                <a:solidFill>
                  <a:srgbClr val="005AA9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1000"/>
              </a:lnSpc>
            </a:pPr>
            <a:r>
              <a:rPr dirty="0"/>
              <a:t>https://ovelar-</a:t>
            </a:r>
            <a:r>
              <a:rPr spc="-10" dirty="0"/>
              <a:t>retail.com</a:t>
            </a: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1/23/2024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0" i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900" b="0" i="1">
                <a:solidFill>
                  <a:srgbClr val="005AA9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1000"/>
              </a:lnSpc>
            </a:pPr>
            <a:r>
              <a:rPr dirty="0"/>
              <a:t>https://ovelar-</a:t>
            </a:r>
            <a:r>
              <a:rPr spc="-10" dirty="0"/>
              <a:t>retail.com</a:t>
            </a: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1/23/2024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900" b="0" i="1">
                <a:solidFill>
                  <a:srgbClr val="005AA9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1000"/>
              </a:lnSpc>
            </a:pPr>
            <a:r>
              <a:rPr dirty="0"/>
              <a:t>https://ovelar-</a:t>
            </a:r>
            <a:r>
              <a:rPr spc="-10" dirty="0"/>
              <a:t>retail.com</a:t>
            </a: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1/23/2024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414310" y="3865838"/>
            <a:ext cx="2537460" cy="17748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0" i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88937" y="2509139"/>
            <a:ext cx="7000875" cy="72001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266249" y="10425386"/>
            <a:ext cx="1211643" cy="1397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900" b="0" i="1">
                <a:solidFill>
                  <a:srgbClr val="005AA9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1000"/>
              </a:lnSpc>
            </a:pPr>
            <a:r>
              <a:rPr dirty="0"/>
              <a:t>https://ovelar-</a:t>
            </a:r>
            <a:r>
              <a:rPr spc="-10" dirty="0"/>
              <a:t>retail.com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88937" y="10145649"/>
            <a:ext cx="1789112" cy="5454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1/23/2024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600700" y="10145649"/>
            <a:ext cx="1789112" cy="5454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jpg"/><Relationship Id="rId13" Type="http://schemas.openxmlformats.org/officeDocument/2006/relationships/image" Target="../media/image125.jpg"/><Relationship Id="rId18" Type="http://schemas.openxmlformats.org/officeDocument/2006/relationships/image" Target="../media/image130.jpg"/><Relationship Id="rId26" Type="http://schemas.openxmlformats.org/officeDocument/2006/relationships/image" Target="../media/image138.jpg"/><Relationship Id="rId3" Type="http://schemas.openxmlformats.org/officeDocument/2006/relationships/image" Target="../media/image115.jpg"/><Relationship Id="rId21" Type="http://schemas.openxmlformats.org/officeDocument/2006/relationships/image" Target="../media/image133.jpg"/><Relationship Id="rId7" Type="http://schemas.openxmlformats.org/officeDocument/2006/relationships/image" Target="../media/image119.jpg"/><Relationship Id="rId12" Type="http://schemas.openxmlformats.org/officeDocument/2006/relationships/image" Target="../media/image124.jpg"/><Relationship Id="rId17" Type="http://schemas.openxmlformats.org/officeDocument/2006/relationships/image" Target="../media/image129.jpg"/><Relationship Id="rId25" Type="http://schemas.openxmlformats.org/officeDocument/2006/relationships/image" Target="../media/image137.jpg"/><Relationship Id="rId2" Type="http://schemas.openxmlformats.org/officeDocument/2006/relationships/image" Target="../media/image114.jpg"/><Relationship Id="rId16" Type="http://schemas.openxmlformats.org/officeDocument/2006/relationships/image" Target="../media/image128.jpg"/><Relationship Id="rId20" Type="http://schemas.openxmlformats.org/officeDocument/2006/relationships/image" Target="../media/image132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8.jpg"/><Relationship Id="rId11" Type="http://schemas.openxmlformats.org/officeDocument/2006/relationships/image" Target="../media/image123.jpg"/><Relationship Id="rId24" Type="http://schemas.openxmlformats.org/officeDocument/2006/relationships/image" Target="../media/image136.jpg"/><Relationship Id="rId5" Type="http://schemas.openxmlformats.org/officeDocument/2006/relationships/image" Target="../media/image117.jpg"/><Relationship Id="rId15" Type="http://schemas.openxmlformats.org/officeDocument/2006/relationships/image" Target="../media/image127.jpg"/><Relationship Id="rId23" Type="http://schemas.openxmlformats.org/officeDocument/2006/relationships/image" Target="../media/image135.jpg"/><Relationship Id="rId10" Type="http://schemas.openxmlformats.org/officeDocument/2006/relationships/image" Target="../media/image122.jpg"/><Relationship Id="rId19" Type="http://schemas.openxmlformats.org/officeDocument/2006/relationships/image" Target="../media/image131.jpg"/><Relationship Id="rId4" Type="http://schemas.openxmlformats.org/officeDocument/2006/relationships/image" Target="../media/image116.png"/><Relationship Id="rId9" Type="http://schemas.openxmlformats.org/officeDocument/2006/relationships/image" Target="../media/image121.jpg"/><Relationship Id="rId14" Type="http://schemas.openxmlformats.org/officeDocument/2006/relationships/image" Target="../media/image126.jpg"/><Relationship Id="rId22" Type="http://schemas.openxmlformats.org/officeDocument/2006/relationships/image" Target="../media/image13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jpg"/><Relationship Id="rId13" Type="http://schemas.openxmlformats.org/officeDocument/2006/relationships/image" Target="../media/image150.jpg"/><Relationship Id="rId3" Type="http://schemas.openxmlformats.org/officeDocument/2006/relationships/image" Target="../media/image140.jpg"/><Relationship Id="rId7" Type="http://schemas.openxmlformats.org/officeDocument/2006/relationships/image" Target="../media/image144.jpg"/><Relationship Id="rId12" Type="http://schemas.openxmlformats.org/officeDocument/2006/relationships/image" Target="../media/image149.jpg"/><Relationship Id="rId17" Type="http://schemas.openxmlformats.org/officeDocument/2006/relationships/image" Target="../media/image154.jpg"/><Relationship Id="rId2" Type="http://schemas.openxmlformats.org/officeDocument/2006/relationships/image" Target="../media/image139.jpg"/><Relationship Id="rId16" Type="http://schemas.openxmlformats.org/officeDocument/2006/relationships/image" Target="../media/image153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3.jpg"/><Relationship Id="rId11" Type="http://schemas.openxmlformats.org/officeDocument/2006/relationships/image" Target="../media/image148.jpg"/><Relationship Id="rId5" Type="http://schemas.openxmlformats.org/officeDocument/2006/relationships/image" Target="../media/image142.jpg"/><Relationship Id="rId15" Type="http://schemas.openxmlformats.org/officeDocument/2006/relationships/image" Target="../media/image152.jpg"/><Relationship Id="rId10" Type="http://schemas.openxmlformats.org/officeDocument/2006/relationships/image" Target="../media/image147.jpg"/><Relationship Id="rId4" Type="http://schemas.openxmlformats.org/officeDocument/2006/relationships/image" Target="../media/image141.jpg"/><Relationship Id="rId9" Type="http://schemas.openxmlformats.org/officeDocument/2006/relationships/image" Target="../media/image146.jpg"/><Relationship Id="rId14" Type="http://schemas.openxmlformats.org/officeDocument/2006/relationships/image" Target="../media/image151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1.jpg"/><Relationship Id="rId3" Type="http://schemas.openxmlformats.org/officeDocument/2006/relationships/image" Target="../media/image156.jpg"/><Relationship Id="rId7" Type="http://schemas.openxmlformats.org/officeDocument/2006/relationships/image" Target="../media/image160.jpg"/><Relationship Id="rId2" Type="http://schemas.openxmlformats.org/officeDocument/2006/relationships/image" Target="../media/image155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9.jpg"/><Relationship Id="rId11" Type="http://schemas.openxmlformats.org/officeDocument/2006/relationships/image" Target="../media/image164.jpg"/><Relationship Id="rId5" Type="http://schemas.openxmlformats.org/officeDocument/2006/relationships/image" Target="../media/image158.png"/><Relationship Id="rId10" Type="http://schemas.openxmlformats.org/officeDocument/2006/relationships/image" Target="../media/image163.jpg"/><Relationship Id="rId4" Type="http://schemas.openxmlformats.org/officeDocument/2006/relationships/image" Target="../media/image157.jpg"/><Relationship Id="rId9" Type="http://schemas.openxmlformats.org/officeDocument/2006/relationships/image" Target="../media/image162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1.jpg"/><Relationship Id="rId13" Type="http://schemas.openxmlformats.org/officeDocument/2006/relationships/image" Target="../media/image176.jpg"/><Relationship Id="rId3" Type="http://schemas.openxmlformats.org/officeDocument/2006/relationships/image" Target="../media/image166.jpg"/><Relationship Id="rId7" Type="http://schemas.openxmlformats.org/officeDocument/2006/relationships/image" Target="../media/image170.jpg"/><Relationship Id="rId12" Type="http://schemas.openxmlformats.org/officeDocument/2006/relationships/image" Target="../media/image175.jpg"/><Relationship Id="rId17" Type="http://schemas.openxmlformats.org/officeDocument/2006/relationships/image" Target="../media/image180.jpg"/><Relationship Id="rId2" Type="http://schemas.openxmlformats.org/officeDocument/2006/relationships/image" Target="../media/image165.jpg"/><Relationship Id="rId16" Type="http://schemas.openxmlformats.org/officeDocument/2006/relationships/image" Target="../media/image17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9.jpg"/><Relationship Id="rId11" Type="http://schemas.openxmlformats.org/officeDocument/2006/relationships/image" Target="../media/image174.jpg"/><Relationship Id="rId5" Type="http://schemas.openxmlformats.org/officeDocument/2006/relationships/image" Target="../media/image168.jpg"/><Relationship Id="rId15" Type="http://schemas.openxmlformats.org/officeDocument/2006/relationships/image" Target="../media/image178.jpg"/><Relationship Id="rId10" Type="http://schemas.openxmlformats.org/officeDocument/2006/relationships/image" Target="../media/image173.jpg"/><Relationship Id="rId4" Type="http://schemas.openxmlformats.org/officeDocument/2006/relationships/image" Target="../media/image167.jpg"/><Relationship Id="rId9" Type="http://schemas.openxmlformats.org/officeDocument/2006/relationships/image" Target="../media/image172.jpg"/><Relationship Id="rId14" Type="http://schemas.openxmlformats.org/officeDocument/2006/relationships/image" Target="../media/image17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jpg"/><Relationship Id="rId2" Type="http://schemas.openxmlformats.org/officeDocument/2006/relationships/image" Target="../media/image181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84.jpg"/><Relationship Id="rId4" Type="http://schemas.openxmlformats.org/officeDocument/2006/relationships/image" Target="../media/image183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1.jpg"/><Relationship Id="rId13" Type="http://schemas.openxmlformats.org/officeDocument/2006/relationships/image" Target="../media/image196.jpg"/><Relationship Id="rId3" Type="http://schemas.openxmlformats.org/officeDocument/2006/relationships/image" Target="../media/image186.jpg"/><Relationship Id="rId7" Type="http://schemas.openxmlformats.org/officeDocument/2006/relationships/image" Target="../media/image190.jpg"/><Relationship Id="rId12" Type="http://schemas.openxmlformats.org/officeDocument/2006/relationships/image" Target="../media/image195.jpg"/><Relationship Id="rId17" Type="http://schemas.openxmlformats.org/officeDocument/2006/relationships/image" Target="../media/image200.jpg"/><Relationship Id="rId2" Type="http://schemas.openxmlformats.org/officeDocument/2006/relationships/image" Target="../media/image185.jpg"/><Relationship Id="rId16" Type="http://schemas.openxmlformats.org/officeDocument/2006/relationships/image" Target="../media/image199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9.jpg"/><Relationship Id="rId11" Type="http://schemas.openxmlformats.org/officeDocument/2006/relationships/image" Target="../media/image194.jpg"/><Relationship Id="rId5" Type="http://schemas.openxmlformats.org/officeDocument/2006/relationships/image" Target="../media/image188.jpg"/><Relationship Id="rId15" Type="http://schemas.openxmlformats.org/officeDocument/2006/relationships/image" Target="../media/image198.jpg"/><Relationship Id="rId10" Type="http://schemas.openxmlformats.org/officeDocument/2006/relationships/image" Target="../media/image193.jpg"/><Relationship Id="rId4" Type="http://schemas.openxmlformats.org/officeDocument/2006/relationships/image" Target="../media/image187.jpg"/><Relationship Id="rId9" Type="http://schemas.openxmlformats.org/officeDocument/2006/relationships/image" Target="../media/image192.jpg"/><Relationship Id="rId14" Type="http://schemas.openxmlformats.org/officeDocument/2006/relationships/image" Target="../media/image197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7.jpg"/><Relationship Id="rId13" Type="http://schemas.openxmlformats.org/officeDocument/2006/relationships/image" Target="../media/image212.jpg"/><Relationship Id="rId3" Type="http://schemas.openxmlformats.org/officeDocument/2006/relationships/image" Target="../media/image202.jpg"/><Relationship Id="rId7" Type="http://schemas.openxmlformats.org/officeDocument/2006/relationships/image" Target="../media/image206.jpg"/><Relationship Id="rId12" Type="http://schemas.openxmlformats.org/officeDocument/2006/relationships/image" Target="../media/image211.jpg"/><Relationship Id="rId2" Type="http://schemas.openxmlformats.org/officeDocument/2006/relationships/image" Target="../media/image201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5.jpg"/><Relationship Id="rId11" Type="http://schemas.openxmlformats.org/officeDocument/2006/relationships/image" Target="../media/image210.jpg"/><Relationship Id="rId5" Type="http://schemas.openxmlformats.org/officeDocument/2006/relationships/image" Target="../media/image204.jpg"/><Relationship Id="rId15" Type="http://schemas.openxmlformats.org/officeDocument/2006/relationships/image" Target="../media/image214.jpg"/><Relationship Id="rId10" Type="http://schemas.openxmlformats.org/officeDocument/2006/relationships/image" Target="../media/image209.jpg"/><Relationship Id="rId4" Type="http://schemas.openxmlformats.org/officeDocument/2006/relationships/image" Target="../media/image203.jpg"/><Relationship Id="rId9" Type="http://schemas.openxmlformats.org/officeDocument/2006/relationships/image" Target="../media/image208.jpg"/><Relationship Id="rId14" Type="http://schemas.openxmlformats.org/officeDocument/2006/relationships/image" Target="../media/image213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1.jpg"/><Relationship Id="rId13" Type="http://schemas.openxmlformats.org/officeDocument/2006/relationships/image" Target="../media/image226.jpg"/><Relationship Id="rId18" Type="http://schemas.openxmlformats.org/officeDocument/2006/relationships/image" Target="../media/image231.jpg"/><Relationship Id="rId3" Type="http://schemas.openxmlformats.org/officeDocument/2006/relationships/image" Target="../media/image216.jpg"/><Relationship Id="rId7" Type="http://schemas.openxmlformats.org/officeDocument/2006/relationships/image" Target="../media/image220.jpg"/><Relationship Id="rId12" Type="http://schemas.openxmlformats.org/officeDocument/2006/relationships/image" Target="../media/image225.jpg"/><Relationship Id="rId17" Type="http://schemas.openxmlformats.org/officeDocument/2006/relationships/image" Target="../media/image230.jpg"/><Relationship Id="rId2" Type="http://schemas.openxmlformats.org/officeDocument/2006/relationships/image" Target="../media/image215.jpg"/><Relationship Id="rId16" Type="http://schemas.openxmlformats.org/officeDocument/2006/relationships/image" Target="../media/image229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9.png"/><Relationship Id="rId11" Type="http://schemas.openxmlformats.org/officeDocument/2006/relationships/image" Target="../media/image224.jpg"/><Relationship Id="rId5" Type="http://schemas.openxmlformats.org/officeDocument/2006/relationships/image" Target="../media/image218.png"/><Relationship Id="rId15" Type="http://schemas.openxmlformats.org/officeDocument/2006/relationships/image" Target="../media/image228.jpg"/><Relationship Id="rId10" Type="http://schemas.openxmlformats.org/officeDocument/2006/relationships/image" Target="../media/image223.jpg"/><Relationship Id="rId4" Type="http://schemas.openxmlformats.org/officeDocument/2006/relationships/image" Target="../media/image217.jpg"/><Relationship Id="rId9" Type="http://schemas.openxmlformats.org/officeDocument/2006/relationships/image" Target="../media/image222.jpg"/><Relationship Id="rId14" Type="http://schemas.openxmlformats.org/officeDocument/2006/relationships/image" Target="../media/image22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8.jpg"/><Relationship Id="rId13" Type="http://schemas.openxmlformats.org/officeDocument/2006/relationships/image" Target="../media/image243.jpg"/><Relationship Id="rId3" Type="http://schemas.openxmlformats.org/officeDocument/2006/relationships/image" Target="../media/image233.jpg"/><Relationship Id="rId7" Type="http://schemas.openxmlformats.org/officeDocument/2006/relationships/image" Target="../media/image237.png"/><Relationship Id="rId12" Type="http://schemas.openxmlformats.org/officeDocument/2006/relationships/image" Target="../media/image242.jpg"/><Relationship Id="rId2" Type="http://schemas.openxmlformats.org/officeDocument/2006/relationships/image" Target="../media/image23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6.png"/><Relationship Id="rId11" Type="http://schemas.openxmlformats.org/officeDocument/2006/relationships/image" Target="../media/image241.jpg"/><Relationship Id="rId5" Type="http://schemas.openxmlformats.org/officeDocument/2006/relationships/image" Target="../media/image235.png"/><Relationship Id="rId15" Type="http://schemas.openxmlformats.org/officeDocument/2006/relationships/image" Target="../media/image245.jpg"/><Relationship Id="rId10" Type="http://schemas.openxmlformats.org/officeDocument/2006/relationships/image" Target="../media/image240.jpg"/><Relationship Id="rId4" Type="http://schemas.openxmlformats.org/officeDocument/2006/relationships/image" Target="../media/image234.png"/><Relationship Id="rId9" Type="http://schemas.openxmlformats.org/officeDocument/2006/relationships/image" Target="../media/image239.jpg"/><Relationship Id="rId14" Type="http://schemas.openxmlformats.org/officeDocument/2006/relationships/image" Target="../media/image244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2.jpg"/><Relationship Id="rId13" Type="http://schemas.openxmlformats.org/officeDocument/2006/relationships/image" Target="../media/image257.jpg"/><Relationship Id="rId18" Type="http://schemas.openxmlformats.org/officeDocument/2006/relationships/image" Target="../media/image262.jpg"/><Relationship Id="rId3" Type="http://schemas.openxmlformats.org/officeDocument/2006/relationships/image" Target="../media/image247.jpg"/><Relationship Id="rId21" Type="http://schemas.openxmlformats.org/officeDocument/2006/relationships/image" Target="../media/image265.jpg"/><Relationship Id="rId7" Type="http://schemas.openxmlformats.org/officeDocument/2006/relationships/image" Target="../media/image251.jpg"/><Relationship Id="rId12" Type="http://schemas.openxmlformats.org/officeDocument/2006/relationships/image" Target="../media/image256.jpg"/><Relationship Id="rId17" Type="http://schemas.openxmlformats.org/officeDocument/2006/relationships/image" Target="../media/image261.jpg"/><Relationship Id="rId25" Type="http://schemas.openxmlformats.org/officeDocument/2006/relationships/image" Target="../media/image269.jpg"/><Relationship Id="rId2" Type="http://schemas.openxmlformats.org/officeDocument/2006/relationships/image" Target="../media/image246.jpg"/><Relationship Id="rId16" Type="http://schemas.openxmlformats.org/officeDocument/2006/relationships/image" Target="../media/image260.jpg"/><Relationship Id="rId20" Type="http://schemas.openxmlformats.org/officeDocument/2006/relationships/image" Target="../media/image264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0.jpg"/><Relationship Id="rId11" Type="http://schemas.openxmlformats.org/officeDocument/2006/relationships/image" Target="../media/image255.jpg"/><Relationship Id="rId24" Type="http://schemas.openxmlformats.org/officeDocument/2006/relationships/image" Target="../media/image268.jpg"/><Relationship Id="rId5" Type="http://schemas.openxmlformats.org/officeDocument/2006/relationships/image" Target="../media/image249.jpg"/><Relationship Id="rId15" Type="http://schemas.openxmlformats.org/officeDocument/2006/relationships/image" Target="../media/image259.jpg"/><Relationship Id="rId23" Type="http://schemas.openxmlformats.org/officeDocument/2006/relationships/image" Target="../media/image267.jpg"/><Relationship Id="rId10" Type="http://schemas.openxmlformats.org/officeDocument/2006/relationships/image" Target="../media/image254.jpg"/><Relationship Id="rId19" Type="http://schemas.openxmlformats.org/officeDocument/2006/relationships/image" Target="../media/image263.jpg"/><Relationship Id="rId4" Type="http://schemas.openxmlformats.org/officeDocument/2006/relationships/image" Target="../media/image248.jpg"/><Relationship Id="rId9" Type="http://schemas.openxmlformats.org/officeDocument/2006/relationships/image" Target="../media/image253.jpg"/><Relationship Id="rId14" Type="http://schemas.openxmlformats.org/officeDocument/2006/relationships/image" Target="../media/image258.jpg"/><Relationship Id="rId22" Type="http://schemas.openxmlformats.org/officeDocument/2006/relationships/image" Target="../media/image26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6.jpg"/><Relationship Id="rId13" Type="http://schemas.openxmlformats.org/officeDocument/2006/relationships/image" Target="../media/image281.jpg"/><Relationship Id="rId3" Type="http://schemas.openxmlformats.org/officeDocument/2006/relationships/image" Target="../media/image271.jpg"/><Relationship Id="rId7" Type="http://schemas.openxmlformats.org/officeDocument/2006/relationships/image" Target="../media/image275.jpg"/><Relationship Id="rId12" Type="http://schemas.openxmlformats.org/officeDocument/2006/relationships/image" Target="../media/image280.jpg"/><Relationship Id="rId2" Type="http://schemas.openxmlformats.org/officeDocument/2006/relationships/image" Target="../media/image270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4.jpg"/><Relationship Id="rId11" Type="http://schemas.openxmlformats.org/officeDocument/2006/relationships/image" Target="../media/image279.jpg"/><Relationship Id="rId5" Type="http://schemas.openxmlformats.org/officeDocument/2006/relationships/image" Target="../media/image273.jpg"/><Relationship Id="rId10" Type="http://schemas.openxmlformats.org/officeDocument/2006/relationships/image" Target="../media/image278.jpg"/><Relationship Id="rId4" Type="http://schemas.openxmlformats.org/officeDocument/2006/relationships/image" Target="../media/image272.jpg"/><Relationship Id="rId9" Type="http://schemas.openxmlformats.org/officeDocument/2006/relationships/image" Target="../media/image277.jpg"/><Relationship Id="rId14" Type="http://schemas.openxmlformats.org/officeDocument/2006/relationships/image" Target="../media/image282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9.jpg"/><Relationship Id="rId13" Type="http://schemas.openxmlformats.org/officeDocument/2006/relationships/image" Target="../media/image294.png"/><Relationship Id="rId3" Type="http://schemas.openxmlformats.org/officeDocument/2006/relationships/image" Target="../media/image284.jpg"/><Relationship Id="rId7" Type="http://schemas.openxmlformats.org/officeDocument/2006/relationships/image" Target="../media/image288.jpg"/><Relationship Id="rId12" Type="http://schemas.openxmlformats.org/officeDocument/2006/relationships/image" Target="../media/image293.jpg"/><Relationship Id="rId2" Type="http://schemas.openxmlformats.org/officeDocument/2006/relationships/image" Target="../media/image283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7.jpg"/><Relationship Id="rId11" Type="http://schemas.openxmlformats.org/officeDocument/2006/relationships/image" Target="../media/image292.jpg"/><Relationship Id="rId5" Type="http://schemas.openxmlformats.org/officeDocument/2006/relationships/image" Target="../media/image286.jpg"/><Relationship Id="rId15" Type="http://schemas.openxmlformats.org/officeDocument/2006/relationships/image" Target="../media/image296.jpg"/><Relationship Id="rId10" Type="http://schemas.openxmlformats.org/officeDocument/2006/relationships/image" Target="../media/image291.jpg"/><Relationship Id="rId4" Type="http://schemas.openxmlformats.org/officeDocument/2006/relationships/image" Target="../media/image285.jpg"/><Relationship Id="rId9" Type="http://schemas.openxmlformats.org/officeDocument/2006/relationships/image" Target="../media/image290.png"/><Relationship Id="rId14" Type="http://schemas.openxmlformats.org/officeDocument/2006/relationships/image" Target="../media/image29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3.jpg"/><Relationship Id="rId13" Type="http://schemas.openxmlformats.org/officeDocument/2006/relationships/image" Target="../media/image308.jpg"/><Relationship Id="rId3" Type="http://schemas.openxmlformats.org/officeDocument/2006/relationships/image" Target="../media/image298.jpg"/><Relationship Id="rId7" Type="http://schemas.openxmlformats.org/officeDocument/2006/relationships/image" Target="../media/image302.png"/><Relationship Id="rId12" Type="http://schemas.openxmlformats.org/officeDocument/2006/relationships/image" Target="../media/image307.jpg"/><Relationship Id="rId2" Type="http://schemas.openxmlformats.org/officeDocument/2006/relationships/image" Target="../media/image297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1.png"/><Relationship Id="rId11" Type="http://schemas.openxmlformats.org/officeDocument/2006/relationships/image" Target="../media/image306.jpg"/><Relationship Id="rId5" Type="http://schemas.openxmlformats.org/officeDocument/2006/relationships/image" Target="../media/image300.png"/><Relationship Id="rId15" Type="http://schemas.openxmlformats.org/officeDocument/2006/relationships/image" Target="../media/image310.jpg"/><Relationship Id="rId10" Type="http://schemas.openxmlformats.org/officeDocument/2006/relationships/image" Target="../media/image305.jpg"/><Relationship Id="rId4" Type="http://schemas.openxmlformats.org/officeDocument/2006/relationships/image" Target="../media/image299.jpg"/><Relationship Id="rId9" Type="http://schemas.openxmlformats.org/officeDocument/2006/relationships/image" Target="../media/image304.jpg"/><Relationship Id="rId14" Type="http://schemas.openxmlformats.org/officeDocument/2006/relationships/image" Target="../media/image309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7.png"/><Relationship Id="rId13" Type="http://schemas.openxmlformats.org/officeDocument/2006/relationships/image" Target="../media/image322.jpg"/><Relationship Id="rId3" Type="http://schemas.openxmlformats.org/officeDocument/2006/relationships/image" Target="../media/image312.jpg"/><Relationship Id="rId7" Type="http://schemas.openxmlformats.org/officeDocument/2006/relationships/image" Target="../media/image316.png"/><Relationship Id="rId12" Type="http://schemas.openxmlformats.org/officeDocument/2006/relationships/image" Target="../media/image321.jpg"/><Relationship Id="rId2" Type="http://schemas.openxmlformats.org/officeDocument/2006/relationships/image" Target="../media/image311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5.png"/><Relationship Id="rId11" Type="http://schemas.openxmlformats.org/officeDocument/2006/relationships/image" Target="../media/image320.jpg"/><Relationship Id="rId5" Type="http://schemas.openxmlformats.org/officeDocument/2006/relationships/image" Target="../media/image314.jpg"/><Relationship Id="rId10" Type="http://schemas.openxmlformats.org/officeDocument/2006/relationships/image" Target="../media/image319.jpg"/><Relationship Id="rId4" Type="http://schemas.openxmlformats.org/officeDocument/2006/relationships/image" Target="../media/image313.jpg"/><Relationship Id="rId9" Type="http://schemas.openxmlformats.org/officeDocument/2006/relationships/image" Target="../media/image318.png"/><Relationship Id="rId14" Type="http://schemas.openxmlformats.org/officeDocument/2006/relationships/image" Target="../media/image323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0.jpg"/><Relationship Id="rId3" Type="http://schemas.openxmlformats.org/officeDocument/2006/relationships/image" Target="../media/image325.jpg"/><Relationship Id="rId7" Type="http://schemas.openxmlformats.org/officeDocument/2006/relationships/image" Target="../media/image329.jpg"/><Relationship Id="rId2" Type="http://schemas.openxmlformats.org/officeDocument/2006/relationships/image" Target="../media/image324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28.jpg"/><Relationship Id="rId5" Type="http://schemas.openxmlformats.org/officeDocument/2006/relationships/image" Target="../media/image327.jpg"/><Relationship Id="rId4" Type="http://schemas.openxmlformats.org/officeDocument/2006/relationships/image" Target="../media/image326.jpg"/><Relationship Id="rId9" Type="http://schemas.openxmlformats.org/officeDocument/2006/relationships/image" Target="../media/image331.jp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8.jpg"/><Relationship Id="rId13" Type="http://schemas.openxmlformats.org/officeDocument/2006/relationships/image" Target="../media/image343.jpg"/><Relationship Id="rId3" Type="http://schemas.openxmlformats.org/officeDocument/2006/relationships/image" Target="../media/image333.jpg"/><Relationship Id="rId7" Type="http://schemas.openxmlformats.org/officeDocument/2006/relationships/image" Target="../media/image337.jpg"/><Relationship Id="rId12" Type="http://schemas.openxmlformats.org/officeDocument/2006/relationships/image" Target="../media/image342.jpg"/><Relationship Id="rId2" Type="http://schemas.openxmlformats.org/officeDocument/2006/relationships/image" Target="../media/image332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36.jpg"/><Relationship Id="rId11" Type="http://schemas.openxmlformats.org/officeDocument/2006/relationships/image" Target="../media/image341.jpg"/><Relationship Id="rId5" Type="http://schemas.openxmlformats.org/officeDocument/2006/relationships/image" Target="../media/image335.png"/><Relationship Id="rId10" Type="http://schemas.openxmlformats.org/officeDocument/2006/relationships/image" Target="../media/image340.jpg"/><Relationship Id="rId4" Type="http://schemas.openxmlformats.org/officeDocument/2006/relationships/image" Target="../media/image334.jpg"/><Relationship Id="rId9" Type="http://schemas.openxmlformats.org/officeDocument/2006/relationships/image" Target="../media/image339.jpg"/><Relationship Id="rId14" Type="http://schemas.openxmlformats.org/officeDocument/2006/relationships/image" Target="../media/image344.jp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1.jpg"/><Relationship Id="rId13" Type="http://schemas.openxmlformats.org/officeDocument/2006/relationships/image" Target="../media/image356.jpg"/><Relationship Id="rId3" Type="http://schemas.openxmlformats.org/officeDocument/2006/relationships/image" Target="../media/image346.jpg"/><Relationship Id="rId7" Type="http://schemas.openxmlformats.org/officeDocument/2006/relationships/image" Target="../media/image350.jpg"/><Relationship Id="rId12" Type="http://schemas.openxmlformats.org/officeDocument/2006/relationships/image" Target="../media/image355.jpg"/><Relationship Id="rId2" Type="http://schemas.openxmlformats.org/officeDocument/2006/relationships/image" Target="../media/image345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49.jpg"/><Relationship Id="rId11" Type="http://schemas.openxmlformats.org/officeDocument/2006/relationships/image" Target="../media/image354.jpg"/><Relationship Id="rId5" Type="http://schemas.openxmlformats.org/officeDocument/2006/relationships/image" Target="../media/image348.jpg"/><Relationship Id="rId10" Type="http://schemas.openxmlformats.org/officeDocument/2006/relationships/image" Target="../media/image353.jpg"/><Relationship Id="rId4" Type="http://schemas.openxmlformats.org/officeDocument/2006/relationships/image" Target="../media/image347.jpg"/><Relationship Id="rId9" Type="http://schemas.openxmlformats.org/officeDocument/2006/relationships/image" Target="../media/image352.jp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3.jpg"/><Relationship Id="rId13" Type="http://schemas.openxmlformats.org/officeDocument/2006/relationships/image" Target="../media/image368.jpg"/><Relationship Id="rId3" Type="http://schemas.openxmlformats.org/officeDocument/2006/relationships/image" Target="../media/image358.jpg"/><Relationship Id="rId7" Type="http://schemas.openxmlformats.org/officeDocument/2006/relationships/image" Target="../media/image362.jpg"/><Relationship Id="rId12" Type="http://schemas.openxmlformats.org/officeDocument/2006/relationships/image" Target="../media/image367.jpg"/><Relationship Id="rId2" Type="http://schemas.openxmlformats.org/officeDocument/2006/relationships/image" Target="../media/image357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61.jpg"/><Relationship Id="rId11" Type="http://schemas.openxmlformats.org/officeDocument/2006/relationships/image" Target="../media/image366.png"/><Relationship Id="rId5" Type="http://schemas.openxmlformats.org/officeDocument/2006/relationships/image" Target="../media/image360.jpg"/><Relationship Id="rId10" Type="http://schemas.openxmlformats.org/officeDocument/2006/relationships/image" Target="../media/image365.jpg"/><Relationship Id="rId4" Type="http://schemas.openxmlformats.org/officeDocument/2006/relationships/image" Target="../media/image359.jpg"/><Relationship Id="rId9" Type="http://schemas.openxmlformats.org/officeDocument/2006/relationships/image" Target="../media/image364.jp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5.jpg"/><Relationship Id="rId13" Type="http://schemas.openxmlformats.org/officeDocument/2006/relationships/image" Target="../media/image380.jpg"/><Relationship Id="rId3" Type="http://schemas.openxmlformats.org/officeDocument/2006/relationships/image" Target="../media/image370.jpg"/><Relationship Id="rId7" Type="http://schemas.openxmlformats.org/officeDocument/2006/relationships/image" Target="../media/image374.jpg"/><Relationship Id="rId12" Type="http://schemas.openxmlformats.org/officeDocument/2006/relationships/image" Target="../media/image379.jpg"/><Relationship Id="rId2" Type="http://schemas.openxmlformats.org/officeDocument/2006/relationships/image" Target="../media/image369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73.jpg"/><Relationship Id="rId11" Type="http://schemas.openxmlformats.org/officeDocument/2006/relationships/image" Target="../media/image378.jpg"/><Relationship Id="rId5" Type="http://schemas.openxmlformats.org/officeDocument/2006/relationships/image" Target="../media/image372.jpg"/><Relationship Id="rId10" Type="http://schemas.openxmlformats.org/officeDocument/2006/relationships/image" Target="../media/image377.jpg"/><Relationship Id="rId4" Type="http://schemas.openxmlformats.org/officeDocument/2006/relationships/image" Target="../media/image371.png"/><Relationship Id="rId9" Type="http://schemas.openxmlformats.org/officeDocument/2006/relationships/image" Target="../media/image376.jpg"/><Relationship Id="rId14" Type="http://schemas.openxmlformats.org/officeDocument/2006/relationships/image" Target="../media/image381.jp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8.png"/><Relationship Id="rId13" Type="http://schemas.openxmlformats.org/officeDocument/2006/relationships/image" Target="../media/image393.png"/><Relationship Id="rId3" Type="http://schemas.openxmlformats.org/officeDocument/2006/relationships/image" Target="../media/image383.jpg"/><Relationship Id="rId7" Type="http://schemas.openxmlformats.org/officeDocument/2006/relationships/image" Target="../media/image387.png"/><Relationship Id="rId12" Type="http://schemas.openxmlformats.org/officeDocument/2006/relationships/image" Target="../media/image392.jpg"/><Relationship Id="rId17" Type="http://schemas.openxmlformats.org/officeDocument/2006/relationships/image" Target="../media/image397.jpg"/><Relationship Id="rId2" Type="http://schemas.openxmlformats.org/officeDocument/2006/relationships/image" Target="../media/image382.jpg"/><Relationship Id="rId16" Type="http://schemas.openxmlformats.org/officeDocument/2006/relationships/image" Target="../media/image39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86.jpg"/><Relationship Id="rId11" Type="http://schemas.openxmlformats.org/officeDocument/2006/relationships/image" Target="../media/image391.png"/><Relationship Id="rId5" Type="http://schemas.openxmlformats.org/officeDocument/2006/relationships/image" Target="../media/image385.png"/><Relationship Id="rId15" Type="http://schemas.openxmlformats.org/officeDocument/2006/relationships/image" Target="../media/image395.jpg"/><Relationship Id="rId10" Type="http://schemas.openxmlformats.org/officeDocument/2006/relationships/image" Target="../media/image390.png"/><Relationship Id="rId4" Type="http://schemas.openxmlformats.org/officeDocument/2006/relationships/image" Target="../media/image384.jpg"/><Relationship Id="rId9" Type="http://schemas.openxmlformats.org/officeDocument/2006/relationships/image" Target="../media/image389.jpg"/><Relationship Id="rId14" Type="http://schemas.openxmlformats.org/officeDocument/2006/relationships/image" Target="../media/image39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gle.com/search?q=smartdigit+&amp;sca_esv=600701484&amp;rlz=1C1ONGR_pt-PTPT1090PT1090&amp;ei=eZ6vZcmkBveD9u8PqqSpsA8&amp;udm=&amp;ved=0ahUKEwiJxe3er_ODAxX3gf0HHSpSCvYQ4dUDCBA&amp;uact=5&amp;oq=smartdigit+&amp;gs_lp=Egxnd3Mtd2l6LXNlcnAiC3NtYXJ0ZGlnaXQgMggQABiABBiiBDIIEAAYgAQYogQyCBAAGIAEGKIEMggQABiABBiiBEiQBlD-BFj-BHABeACQAQCYAWKgAbcBqgEBMrgBA8gBAPgBAeIDBBgBIEGIBgE&amp;sclient=gws-wiz-serp" TargetMode="External"/><Relationship Id="rId3" Type="http://schemas.openxmlformats.org/officeDocument/2006/relationships/image" Target="../media/image399.png"/><Relationship Id="rId7" Type="http://schemas.openxmlformats.org/officeDocument/2006/relationships/hyperlink" Target="http://www.smartdigit.pt/" TargetMode="External"/><Relationship Id="rId2" Type="http://schemas.openxmlformats.org/officeDocument/2006/relationships/image" Target="../media/image39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2.png"/><Relationship Id="rId5" Type="http://schemas.openxmlformats.org/officeDocument/2006/relationships/image" Target="../media/image401.png"/><Relationship Id="rId4" Type="http://schemas.openxmlformats.org/officeDocument/2006/relationships/image" Target="../media/image400.png"/><Relationship Id="rId9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13" Type="http://schemas.openxmlformats.org/officeDocument/2006/relationships/image" Target="../media/image22.png"/><Relationship Id="rId18" Type="http://schemas.openxmlformats.org/officeDocument/2006/relationships/image" Target="../media/image27.jpg"/><Relationship Id="rId3" Type="http://schemas.openxmlformats.org/officeDocument/2006/relationships/image" Target="../media/image12.jpg"/><Relationship Id="rId7" Type="http://schemas.openxmlformats.org/officeDocument/2006/relationships/image" Target="../media/image16.jpg"/><Relationship Id="rId12" Type="http://schemas.openxmlformats.org/officeDocument/2006/relationships/image" Target="../media/image21.png"/><Relationship Id="rId17" Type="http://schemas.openxmlformats.org/officeDocument/2006/relationships/image" Target="../media/image26.jpg"/><Relationship Id="rId2" Type="http://schemas.openxmlformats.org/officeDocument/2006/relationships/image" Target="../media/image11.jpg"/><Relationship Id="rId16" Type="http://schemas.openxmlformats.org/officeDocument/2006/relationships/image" Target="../media/image25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jpg"/><Relationship Id="rId11" Type="http://schemas.openxmlformats.org/officeDocument/2006/relationships/image" Target="../media/image20.jpg"/><Relationship Id="rId5" Type="http://schemas.openxmlformats.org/officeDocument/2006/relationships/image" Target="../media/image14.png"/><Relationship Id="rId15" Type="http://schemas.openxmlformats.org/officeDocument/2006/relationships/image" Target="../media/image24.png"/><Relationship Id="rId10" Type="http://schemas.openxmlformats.org/officeDocument/2006/relationships/image" Target="../media/image19.png"/><Relationship Id="rId4" Type="http://schemas.openxmlformats.org/officeDocument/2006/relationships/image" Target="../media/image13.jpg"/><Relationship Id="rId9" Type="http://schemas.openxmlformats.org/officeDocument/2006/relationships/image" Target="../media/image18.png"/><Relationship Id="rId14" Type="http://schemas.openxmlformats.org/officeDocument/2006/relationships/image" Target="../media/image23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g"/><Relationship Id="rId13" Type="http://schemas.openxmlformats.org/officeDocument/2006/relationships/image" Target="../media/image39.jpg"/><Relationship Id="rId3" Type="http://schemas.openxmlformats.org/officeDocument/2006/relationships/image" Target="../media/image29.jpg"/><Relationship Id="rId7" Type="http://schemas.openxmlformats.org/officeDocument/2006/relationships/image" Target="../media/image33.jpg"/><Relationship Id="rId12" Type="http://schemas.openxmlformats.org/officeDocument/2006/relationships/image" Target="../media/image38.jpg"/><Relationship Id="rId17" Type="http://schemas.openxmlformats.org/officeDocument/2006/relationships/image" Target="../media/image43.jpg"/><Relationship Id="rId2" Type="http://schemas.openxmlformats.org/officeDocument/2006/relationships/image" Target="../media/image28.jpg"/><Relationship Id="rId16" Type="http://schemas.openxmlformats.org/officeDocument/2006/relationships/image" Target="../media/image42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2.jpg"/><Relationship Id="rId11" Type="http://schemas.openxmlformats.org/officeDocument/2006/relationships/image" Target="../media/image37.jpg"/><Relationship Id="rId5" Type="http://schemas.openxmlformats.org/officeDocument/2006/relationships/image" Target="../media/image31.jpg"/><Relationship Id="rId15" Type="http://schemas.openxmlformats.org/officeDocument/2006/relationships/image" Target="../media/image41.jpg"/><Relationship Id="rId10" Type="http://schemas.openxmlformats.org/officeDocument/2006/relationships/image" Target="../media/image36.jpg"/><Relationship Id="rId4" Type="http://schemas.openxmlformats.org/officeDocument/2006/relationships/image" Target="../media/image30.jpg"/><Relationship Id="rId9" Type="http://schemas.openxmlformats.org/officeDocument/2006/relationships/image" Target="../media/image35.jpg"/><Relationship Id="rId14" Type="http://schemas.openxmlformats.org/officeDocument/2006/relationships/image" Target="../media/image40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g"/><Relationship Id="rId13" Type="http://schemas.openxmlformats.org/officeDocument/2006/relationships/image" Target="../media/image55.jpg"/><Relationship Id="rId3" Type="http://schemas.openxmlformats.org/officeDocument/2006/relationships/image" Target="../media/image45.jpg"/><Relationship Id="rId7" Type="http://schemas.openxmlformats.org/officeDocument/2006/relationships/image" Target="../media/image49.jpg"/><Relationship Id="rId12" Type="http://schemas.openxmlformats.org/officeDocument/2006/relationships/image" Target="../media/image54.jpg"/><Relationship Id="rId17" Type="http://schemas.openxmlformats.org/officeDocument/2006/relationships/image" Target="../media/image59.jpg"/><Relationship Id="rId2" Type="http://schemas.openxmlformats.org/officeDocument/2006/relationships/image" Target="../media/image44.jpg"/><Relationship Id="rId16" Type="http://schemas.openxmlformats.org/officeDocument/2006/relationships/image" Target="../media/image58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8.jpg"/><Relationship Id="rId11" Type="http://schemas.openxmlformats.org/officeDocument/2006/relationships/image" Target="../media/image53.jpg"/><Relationship Id="rId5" Type="http://schemas.openxmlformats.org/officeDocument/2006/relationships/image" Target="../media/image47.jpg"/><Relationship Id="rId15" Type="http://schemas.openxmlformats.org/officeDocument/2006/relationships/image" Target="../media/image57.jpg"/><Relationship Id="rId10" Type="http://schemas.openxmlformats.org/officeDocument/2006/relationships/image" Target="../media/image52.jpg"/><Relationship Id="rId4" Type="http://schemas.openxmlformats.org/officeDocument/2006/relationships/image" Target="../media/image46.jpg"/><Relationship Id="rId9" Type="http://schemas.openxmlformats.org/officeDocument/2006/relationships/image" Target="../media/image51.jpg"/><Relationship Id="rId14" Type="http://schemas.openxmlformats.org/officeDocument/2006/relationships/image" Target="../media/image56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g"/><Relationship Id="rId13" Type="http://schemas.openxmlformats.org/officeDocument/2006/relationships/image" Target="../media/image71.jpg"/><Relationship Id="rId18" Type="http://schemas.openxmlformats.org/officeDocument/2006/relationships/image" Target="../media/image76.jpg"/><Relationship Id="rId3" Type="http://schemas.openxmlformats.org/officeDocument/2006/relationships/image" Target="../media/image61.jpg"/><Relationship Id="rId21" Type="http://schemas.openxmlformats.org/officeDocument/2006/relationships/image" Target="../media/image79.jpg"/><Relationship Id="rId7" Type="http://schemas.openxmlformats.org/officeDocument/2006/relationships/image" Target="../media/image65.jpg"/><Relationship Id="rId12" Type="http://schemas.openxmlformats.org/officeDocument/2006/relationships/image" Target="../media/image70.jpg"/><Relationship Id="rId17" Type="http://schemas.openxmlformats.org/officeDocument/2006/relationships/image" Target="../media/image75.jpg"/><Relationship Id="rId2" Type="http://schemas.openxmlformats.org/officeDocument/2006/relationships/image" Target="../media/image60.jpg"/><Relationship Id="rId16" Type="http://schemas.openxmlformats.org/officeDocument/2006/relationships/image" Target="../media/image74.jpg"/><Relationship Id="rId20" Type="http://schemas.openxmlformats.org/officeDocument/2006/relationships/image" Target="../media/image78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4.jpg"/><Relationship Id="rId11" Type="http://schemas.openxmlformats.org/officeDocument/2006/relationships/image" Target="../media/image69.png"/><Relationship Id="rId24" Type="http://schemas.openxmlformats.org/officeDocument/2006/relationships/image" Target="../media/image82.jpg"/><Relationship Id="rId5" Type="http://schemas.openxmlformats.org/officeDocument/2006/relationships/image" Target="../media/image63.jpg"/><Relationship Id="rId15" Type="http://schemas.openxmlformats.org/officeDocument/2006/relationships/image" Target="../media/image73.jpg"/><Relationship Id="rId23" Type="http://schemas.openxmlformats.org/officeDocument/2006/relationships/image" Target="../media/image81.jpg"/><Relationship Id="rId10" Type="http://schemas.openxmlformats.org/officeDocument/2006/relationships/image" Target="../media/image68.jpg"/><Relationship Id="rId19" Type="http://schemas.openxmlformats.org/officeDocument/2006/relationships/image" Target="../media/image77.jpg"/><Relationship Id="rId4" Type="http://schemas.openxmlformats.org/officeDocument/2006/relationships/image" Target="../media/image62.jpg"/><Relationship Id="rId9" Type="http://schemas.openxmlformats.org/officeDocument/2006/relationships/image" Target="../media/image67.jpg"/><Relationship Id="rId14" Type="http://schemas.openxmlformats.org/officeDocument/2006/relationships/image" Target="../media/image72.jpg"/><Relationship Id="rId22" Type="http://schemas.openxmlformats.org/officeDocument/2006/relationships/image" Target="../media/image80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jpg"/><Relationship Id="rId13" Type="http://schemas.openxmlformats.org/officeDocument/2006/relationships/image" Target="../media/image94.jpg"/><Relationship Id="rId3" Type="http://schemas.openxmlformats.org/officeDocument/2006/relationships/image" Target="../media/image84.jpg"/><Relationship Id="rId7" Type="http://schemas.openxmlformats.org/officeDocument/2006/relationships/image" Target="../media/image88.jpg"/><Relationship Id="rId12" Type="http://schemas.openxmlformats.org/officeDocument/2006/relationships/image" Target="../media/image93.jpg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7.jpg"/><Relationship Id="rId11" Type="http://schemas.openxmlformats.org/officeDocument/2006/relationships/image" Target="../media/image92.png"/><Relationship Id="rId5" Type="http://schemas.openxmlformats.org/officeDocument/2006/relationships/image" Target="../media/image86.jpg"/><Relationship Id="rId10" Type="http://schemas.openxmlformats.org/officeDocument/2006/relationships/image" Target="../media/image91.jpg"/><Relationship Id="rId4" Type="http://schemas.openxmlformats.org/officeDocument/2006/relationships/image" Target="../media/image85.jpg"/><Relationship Id="rId9" Type="http://schemas.openxmlformats.org/officeDocument/2006/relationships/image" Target="../media/image90.jpg"/><Relationship Id="rId14" Type="http://schemas.openxmlformats.org/officeDocument/2006/relationships/image" Target="../media/image95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jpg"/><Relationship Id="rId13" Type="http://schemas.openxmlformats.org/officeDocument/2006/relationships/image" Target="../media/image107.jpg"/><Relationship Id="rId18" Type="http://schemas.openxmlformats.org/officeDocument/2006/relationships/image" Target="../media/image112.jpg"/><Relationship Id="rId3" Type="http://schemas.openxmlformats.org/officeDocument/2006/relationships/image" Target="../media/image97.jpg"/><Relationship Id="rId7" Type="http://schemas.openxmlformats.org/officeDocument/2006/relationships/image" Target="../media/image101.jpg"/><Relationship Id="rId12" Type="http://schemas.openxmlformats.org/officeDocument/2006/relationships/image" Target="../media/image106.jpg"/><Relationship Id="rId17" Type="http://schemas.openxmlformats.org/officeDocument/2006/relationships/image" Target="../media/image111.jpg"/><Relationship Id="rId2" Type="http://schemas.openxmlformats.org/officeDocument/2006/relationships/image" Target="../media/image96.jpg"/><Relationship Id="rId16" Type="http://schemas.openxmlformats.org/officeDocument/2006/relationships/image" Target="../media/image110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0.jpg"/><Relationship Id="rId11" Type="http://schemas.openxmlformats.org/officeDocument/2006/relationships/image" Target="../media/image105.jpg"/><Relationship Id="rId5" Type="http://schemas.openxmlformats.org/officeDocument/2006/relationships/image" Target="../media/image99.jpg"/><Relationship Id="rId15" Type="http://schemas.openxmlformats.org/officeDocument/2006/relationships/image" Target="../media/image109.jpg"/><Relationship Id="rId10" Type="http://schemas.openxmlformats.org/officeDocument/2006/relationships/image" Target="../media/image104.jpg"/><Relationship Id="rId19" Type="http://schemas.openxmlformats.org/officeDocument/2006/relationships/image" Target="../media/image113.jpg"/><Relationship Id="rId4" Type="http://schemas.openxmlformats.org/officeDocument/2006/relationships/image" Target="../media/image98.jpg"/><Relationship Id="rId9" Type="http://schemas.openxmlformats.org/officeDocument/2006/relationships/image" Target="../media/image103.jpg"/><Relationship Id="rId14" Type="http://schemas.openxmlformats.org/officeDocument/2006/relationships/image" Target="../media/image10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751044" y="5211000"/>
            <a:ext cx="2989580" cy="4133215"/>
            <a:chOff x="4751044" y="5211000"/>
            <a:chExt cx="2989580" cy="41332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692334" y="6580997"/>
              <a:ext cx="2047667" cy="276285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751044" y="5211000"/>
              <a:ext cx="1300480" cy="1689785"/>
            </a:xfrm>
            <a:prstGeom prst="rect">
              <a:avLst/>
            </a:prstGeom>
          </p:spPr>
        </p:pic>
      </p:grpSp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4319993" cy="10908004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9499599" y="5493931"/>
            <a:ext cx="5305041" cy="73609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GB" sz="4700" i="0" spc="-310" dirty="0">
                <a:solidFill>
                  <a:srgbClr val="005AA9"/>
                </a:solidFill>
                <a:latin typeface="Arial"/>
                <a:cs typeface="Arial"/>
              </a:rPr>
              <a:t>ESL </a:t>
            </a:r>
            <a:r>
              <a:rPr sz="4700" i="0" spc="-310" dirty="0">
                <a:solidFill>
                  <a:srgbClr val="005AA9"/>
                </a:solidFill>
                <a:latin typeface="Arial"/>
                <a:cs typeface="Arial"/>
              </a:rPr>
              <a:t>ACCESSORIES</a:t>
            </a:r>
            <a:endParaRPr sz="4700" dirty="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288430" y="9304870"/>
            <a:ext cx="893444" cy="11106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210"/>
              </a:lnSpc>
              <a:spcBef>
                <a:spcPts val="100"/>
              </a:spcBef>
            </a:pPr>
            <a:r>
              <a:rPr sz="1200" spc="-65" dirty="0">
                <a:solidFill>
                  <a:srgbClr val="E9322B"/>
                </a:solidFill>
                <a:latin typeface="Arial"/>
                <a:cs typeface="Arial"/>
              </a:rPr>
              <a:t>CATALOGUE</a:t>
            </a:r>
            <a:endParaRPr sz="1200">
              <a:latin typeface="Arial"/>
              <a:cs typeface="Arial"/>
            </a:endParaRPr>
          </a:p>
          <a:p>
            <a:pPr marL="280670">
              <a:lnSpc>
                <a:spcPts val="3550"/>
              </a:lnSpc>
            </a:pPr>
            <a:r>
              <a:rPr sz="3800" spc="-25" dirty="0">
                <a:solidFill>
                  <a:srgbClr val="808285"/>
                </a:solidFill>
                <a:latin typeface="Arial"/>
                <a:cs typeface="Arial"/>
              </a:rPr>
              <a:t>20</a:t>
            </a:r>
            <a:endParaRPr sz="3800">
              <a:latin typeface="Arial"/>
              <a:cs typeface="Arial"/>
            </a:endParaRPr>
          </a:p>
          <a:p>
            <a:pPr marL="280670">
              <a:lnSpc>
                <a:spcPts val="3779"/>
              </a:lnSpc>
            </a:pPr>
            <a:r>
              <a:rPr sz="3800" spc="-25" dirty="0">
                <a:solidFill>
                  <a:srgbClr val="005AA9"/>
                </a:solidFill>
                <a:latin typeface="Arial"/>
                <a:cs typeface="Arial"/>
              </a:rPr>
              <a:t>23</a:t>
            </a:r>
            <a:endParaRPr sz="3800">
              <a:latin typeface="Arial"/>
              <a:cs typeface="Arial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0" y="2864079"/>
            <a:ext cx="5144135" cy="6730365"/>
            <a:chOff x="0" y="2864079"/>
            <a:chExt cx="5144135" cy="6730365"/>
          </a:xfrm>
        </p:grpSpPr>
        <p:sp>
          <p:nvSpPr>
            <p:cNvPr id="13" name="object 13"/>
            <p:cNvSpPr/>
            <p:nvPr/>
          </p:nvSpPr>
          <p:spPr>
            <a:xfrm>
              <a:off x="0" y="2864079"/>
              <a:ext cx="5144135" cy="6730365"/>
            </a:xfrm>
            <a:custGeom>
              <a:avLst/>
              <a:gdLst/>
              <a:ahLst/>
              <a:cxnLst/>
              <a:rect l="l" t="t" r="r" b="b"/>
              <a:pathLst>
                <a:path w="5144135" h="6730365">
                  <a:moveTo>
                    <a:pt x="5143563" y="0"/>
                  </a:moveTo>
                  <a:lnTo>
                    <a:pt x="0" y="0"/>
                  </a:lnTo>
                  <a:lnTo>
                    <a:pt x="0" y="6729983"/>
                  </a:lnTo>
                  <a:lnTo>
                    <a:pt x="5143563" y="6729983"/>
                  </a:lnTo>
                  <a:lnTo>
                    <a:pt x="5143563" y="0"/>
                  </a:lnTo>
                  <a:close/>
                </a:path>
              </a:pathLst>
            </a:custGeom>
            <a:solidFill>
              <a:srgbClr val="231F20">
                <a:alpha val="3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3052572"/>
              <a:ext cx="4873040" cy="6249911"/>
            </a:xfrm>
            <a:prstGeom prst="rect">
              <a:avLst/>
            </a:prstGeom>
          </p:spPr>
        </p:pic>
      </p:grpSp>
      <p:pic>
        <p:nvPicPr>
          <p:cNvPr id="15" name="object 15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372506" y="3652623"/>
            <a:ext cx="413905" cy="90651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840069" y="3652634"/>
            <a:ext cx="459193" cy="117792"/>
          </a:xfrm>
          <a:prstGeom prst="rect">
            <a:avLst/>
          </a:prstGeom>
        </p:spPr>
      </p:pic>
      <p:sp>
        <p:nvSpPr>
          <p:cNvPr id="17" name="object 17"/>
          <p:cNvSpPr/>
          <p:nvPr/>
        </p:nvSpPr>
        <p:spPr>
          <a:xfrm>
            <a:off x="5367604" y="3312833"/>
            <a:ext cx="257810" cy="286385"/>
          </a:xfrm>
          <a:custGeom>
            <a:avLst/>
            <a:gdLst/>
            <a:ahLst/>
            <a:cxnLst/>
            <a:rect l="l" t="t" r="r" b="b"/>
            <a:pathLst>
              <a:path w="257810" h="286385">
                <a:moveTo>
                  <a:pt x="238823" y="0"/>
                </a:moveTo>
                <a:lnTo>
                  <a:pt x="93992" y="0"/>
                </a:lnTo>
                <a:lnTo>
                  <a:pt x="51006" y="6404"/>
                </a:lnTo>
                <a:lnTo>
                  <a:pt x="21840" y="24217"/>
                </a:lnTo>
                <a:lnTo>
                  <a:pt x="5253" y="51333"/>
                </a:lnTo>
                <a:lnTo>
                  <a:pt x="0" y="85648"/>
                </a:lnTo>
                <a:lnTo>
                  <a:pt x="4250" y="116494"/>
                </a:lnTo>
                <a:lnTo>
                  <a:pt x="19594" y="143840"/>
                </a:lnTo>
                <a:lnTo>
                  <a:pt x="49918" y="163394"/>
                </a:lnTo>
                <a:lnTo>
                  <a:pt x="99110" y="170865"/>
                </a:lnTo>
                <a:lnTo>
                  <a:pt x="159778" y="170865"/>
                </a:lnTo>
                <a:lnTo>
                  <a:pt x="175870" y="173072"/>
                </a:lnTo>
                <a:lnTo>
                  <a:pt x="186272" y="178976"/>
                </a:lnTo>
                <a:lnTo>
                  <a:pt x="191866" y="187501"/>
                </a:lnTo>
                <a:lnTo>
                  <a:pt x="193535" y="197573"/>
                </a:lnTo>
                <a:lnTo>
                  <a:pt x="191773" y="207741"/>
                </a:lnTo>
                <a:lnTo>
                  <a:pt x="186486" y="215646"/>
                </a:lnTo>
                <a:lnTo>
                  <a:pt x="177676" y="220769"/>
                </a:lnTo>
                <a:lnTo>
                  <a:pt x="165341" y="222592"/>
                </a:lnTo>
                <a:lnTo>
                  <a:pt x="5130" y="222592"/>
                </a:lnTo>
                <a:lnTo>
                  <a:pt x="5130" y="286194"/>
                </a:lnTo>
                <a:lnTo>
                  <a:pt x="163207" y="286194"/>
                </a:lnTo>
                <a:lnTo>
                  <a:pt x="206443" y="279708"/>
                </a:lnTo>
                <a:lnTo>
                  <a:pt x="235737" y="261656"/>
                </a:lnTo>
                <a:lnTo>
                  <a:pt x="252372" y="234143"/>
                </a:lnTo>
                <a:lnTo>
                  <a:pt x="257632" y="199275"/>
                </a:lnTo>
                <a:lnTo>
                  <a:pt x="253425" y="167935"/>
                </a:lnTo>
                <a:lnTo>
                  <a:pt x="238082" y="140333"/>
                </a:lnTo>
                <a:lnTo>
                  <a:pt x="207520" y="120681"/>
                </a:lnTo>
                <a:lnTo>
                  <a:pt x="157657" y="113195"/>
                </a:lnTo>
                <a:lnTo>
                  <a:pt x="96977" y="113195"/>
                </a:lnTo>
                <a:lnTo>
                  <a:pt x="81450" y="111129"/>
                </a:lnTo>
                <a:lnTo>
                  <a:pt x="71448" y="105568"/>
                </a:lnTo>
                <a:lnTo>
                  <a:pt x="66092" y="97464"/>
                </a:lnTo>
                <a:lnTo>
                  <a:pt x="64503" y="87769"/>
                </a:lnTo>
                <a:lnTo>
                  <a:pt x="66193" y="77904"/>
                </a:lnTo>
                <a:lnTo>
                  <a:pt x="71288" y="70269"/>
                </a:lnTo>
                <a:lnTo>
                  <a:pt x="79826" y="65338"/>
                </a:lnTo>
                <a:lnTo>
                  <a:pt x="91846" y="63588"/>
                </a:lnTo>
                <a:lnTo>
                  <a:pt x="238823" y="63588"/>
                </a:lnTo>
                <a:lnTo>
                  <a:pt x="238823" y="0"/>
                </a:lnTo>
                <a:close/>
              </a:path>
            </a:pathLst>
          </a:custGeom>
          <a:solidFill>
            <a:srgbClr val="3830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696191" y="3312833"/>
            <a:ext cx="300355" cy="286385"/>
          </a:xfrm>
          <a:custGeom>
            <a:avLst/>
            <a:gdLst/>
            <a:ahLst/>
            <a:cxnLst/>
            <a:rect l="l" t="t" r="r" b="b"/>
            <a:pathLst>
              <a:path w="300354" h="286385">
                <a:moveTo>
                  <a:pt x="169621" y="0"/>
                </a:moveTo>
                <a:lnTo>
                  <a:pt x="130314" y="0"/>
                </a:lnTo>
                <a:lnTo>
                  <a:pt x="84604" y="5707"/>
                </a:lnTo>
                <a:lnTo>
                  <a:pt x="48266" y="22870"/>
                </a:lnTo>
                <a:lnTo>
                  <a:pt x="21752" y="51552"/>
                </a:lnTo>
                <a:lnTo>
                  <a:pt x="5513" y="91817"/>
                </a:lnTo>
                <a:lnTo>
                  <a:pt x="0" y="143725"/>
                </a:lnTo>
                <a:lnTo>
                  <a:pt x="5473" y="195338"/>
                </a:lnTo>
                <a:lnTo>
                  <a:pt x="21631" y="235269"/>
                </a:lnTo>
                <a:lnTo>
                  <a:pt x="48085" y="263642"/>
                </a:lnTo>
                <a:lnTo>
                  <a:pt x="84443" y="280576"/>
                </a:lnTo>
                <a:lnTo>
                  <a:pt x="130314" y="286194"/>
                </a:lnTo>
                <a:lnTo>
                  <a:pt x="169621" y="286194"/>
                </a:lnTo>
                <a:lnTo>
                  <a:pt x="215491" y="280576"/>
                </a:lnTo>
                <a:lnTo>
                  <a:pt x="251845" y="263642"/>
                </a:lnTo>
                <a:lnTo>
                  <a:pt x="278295" y="235269"/>
                </a:lnTo>
                <a:lnTo>
                  <a:pt x="283424" y="222592"/>
                </a:lnTo>
                <a:lnTo>
                  <a:pt x="130314" y="222592"/>
                </a:lnTo>
                <a:lnTo>
                  <a:pt x="99845" y="218253"/>
                </a:lnTo>
                <a:lnTo>
                  <a:pt x="79470" y="204414"/>
                </a:lnTo>
                <a:lnTo>
                  <a:pt x="68067" y="179842"/>
                </a:lnTo>
                <a:lnTo>
                  <a:pt x="64516" y="143306"/>
                </a:lnTo>
                <a:lnTo>
                  <a:pt x="68067" y="106880"/>
                </a:lnTo>
                <a:lnTo>
                  <a:pt x="79470" y="82140"/>
                </a:lnTo>
                <a:lnTo>
                  <a:pt x="99845" y="68054"/>
                </a:lnTo>
                <a:lnTo>
                  <a:pt x="130314" y="63588"/>
                </a:lnTo>
                <a:lnTo>
                  <a:pt x="283025" y="63588"/>
                </a:lnTo>
                <a:lnTo>
                  <a:pt x="278171" y="51552"/>
                </a:lnTo>
                <a:lnTo>
                  <a:pt x="251659" y="22870"/>
                </a:lnTo>
                <a:lnTo>
                  <a:pt x="215325" y="5707"/>
                </a:lnTo>
                <a:lnTo>
                  <a:pt x="169621" y="0"/>
                </a:lnTo>
                <a:close/>
              </a:path>
              <a:path w="300354" h="286385">
                <a:moveTo>
                  <a:pt x="283025" y="63588"/>
                </a:moveTo>
                <a:lnTo>
                  <a:pt x="169621" y="63588"/>
                </a:lnTo>
                <a:lnTo>
                  <a:pt x="200265" y="68054"/>
                </a:lnTo>
                <a:lnTo>
                  <a:pt x="220616" y="82140"/>
                </a:lnTo>
                <a:lnTo>
                  <a:pt x="231916" y="106880"/>
                </a:lnTo>
                <a:lnTo>
                  <a:pt x="235407" y="143306"/>
                </a:lnTo>
                <a:lnTo>
                  <a:pt x="231916" y="179842"/>
                </a:lnTo>
                <a:lnTo>
                  <a:pt x="220616" y="204414"/>
                </a:lnTo>
                <a:lnTo>
                  <a:pt x="200265" y="218253"/>
                </a:lnTo>
                <a:lnTo>
                  <a:pt x="169621" y="222592"/>
                </a:lnTo>
                <a:lnTo>
                  <a:pt x="283424" y="222592"/>
                </a:lnTo>
                <a:lnTo>
                  <a:pt x="294451" y="195338"/>
                </a:lnTo>
                <a:lnTo>
                  <a:pt x="299923" y="143725"/>
                </a:lnTo>
                <a:lnTo>
                  <a:pt x="294409" y="91817"/>
                </a:lnTo>
                <a:lnTo>
                  <a:pt x="283025" y="63588"/>
                </a:lnTo>
                <a:close/>
              </a:path>
            </a:pathLst>
          </a:custGeom>
          <a:solidFill>
            <a:srgbClr val="3830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6079896" y="3312833"/>
            <a:ext cx="221615" cy="286385"/>
          </a:xfrm>
          <a:custGeom>
            <a:avLst/>
            <a:gdLst/>
            <a:ahLst/>
            <a:cxnLst/>
            <a:rect l="l" t="t" r="r" b="b"/>
            <a:pathLst>
              <a:path w="221614" h="286385">
                <a:moveTo>
                  <a:pt x="64947" y="0"/>
                </a:moveTo>
                <a:lnTo>
                  <a:pt x="0" y="0"/>
                </a:lnTo>
                <a:lnTo>
                  <a:pt x="0" y="182308"/>
                </a:lnTo>
                <a:lnTo>
                  <a:pt x="6196" y="223942"/>
                </a:lnTo>
                <a:lnTo>
                  <a:pt x="25850" y="256830"/>
                </a:lnTo>
                <a:lnTo>
                  <a:pt x="60564" y="278429"/>
                </a:lnTo>
                <a:lnTo>
                  <a:pt x="111937" y="286194"/>
                </a:lnTo>
                <a:lnTo>
                  <a:pt x="221310" y="286194"/>
                </a:lnTo>
                <a:lnTo>
                  <a:pt x="221310" y="222592"/>
                </a:lnTo>
                <a:lnTo>
                  <a:pt x="116217" y="222592"/>
                </a:lnTo>
                <a:lnTo>
                  <a:pt x="91083" y="219333"/>
                </a:lnTo>
                <a:lnTo>
                  <a:pt x="75361" y="210510"/>
                </a:lnTo>
                <a:lnTo>
                  <a:pt x="67250" y="197555"/>
                </a:lnTo>
                <a:lnTo>
                  <a:pt x="64947" y="181902"/>
                </a:lnTo>
                <a:lnTo>
                  <a:pt x="64947" y="0"/>
                </a:lnTo>
                <a:close/>
              </a:path>
            </a:pathLst>
          </a:custGeom>
          <a:solidFill>
            <a:srgbClr val="3830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6366180" y="3312833"/>
            <a:ext cx="247650" cy="286385"/>
          </a:xfrm>
          <a:custGeom>
            <a:avLst/>
            <a:gdLst/>
            <a:ahLst/>
            <a:cxnLst/>
            <a:rect l="l" t="t" r="r" b="b"/>
            <a:pathLst>
              <a:path w="247650" h="286385">
                <a:moveTo>
                  <a:pt x="247383" y="0"/>
                </a:moveTo>
                <a:lnTo>
                  <a:pt x="184137" y="0"/>
                </a:lnTo>
                <a:lnTo>
                  <a:pt x="184137" y="187401"/>
                </a:lnTo>
                <a:lnTo>
                  <a:pt x="182054" y="202024"/>
                </a:lnTo>
                <a:lnTo>
                  <a:pt x="175487" y="213107"/>
                </a:lnTo>
                <a:lnTo>
                  <a:pt x="163954" y="220135"/>
                </a:lnTo>
                <a:lnTo>
                  <a:pt x="146977" y="222592"/>
                </a:lnTo>
                <a:lnTo>
                  <a:pt x="103390" y="222592"/>
                </a:lnTo>
                <a:lnTo>
                  <a:pt x="86161" y="220135"/>
                </a:lnTo>
                <a:lnTo>
                  <a:pt x="74496" y="213107"/>
                </a:lnTo>
                <a:lnTo>
                  <a:pt x="67877" y="202024"/>
                </a:lnTo>
                <a:lnTo>
                  <a:pt x="65786" y="187401"/>
                </a:lnTo>
                <a:lnTo>
                  <a:pt x="65786" y="0"/>
                </a:lnTo>
                <a:lnTo>
                  <a:pt x="0" y="0"/>
                </a:lnTo>
                <a:lnTo>
                  <a:pt x="0" y="192913"/>
                </a:lnTo>
                <a:lnTo>
                  <a:pt x="6121" y="233430"/>
                </a:lnTo>
                <a:lnTo>
                  <a:pt x="24298" y="262613"/>
                </a:lnTo>
                <a:lnTo>
                  <a:pt x="54253" y="280266"/>
                </a:lnTo>
                <a:lnTo>
                  <a:pt x="95707" y="286194"/>
                </a:lnTo>
                <a:lnTo>
                  <a:pt x="152095" y="286194"/>
                </a:lnTo>
                <a:lnTo>
                  <a:pt x="193301" y="280266"/>
                </a:lnTo>
                <a:lnTo>
                  <a:pt x="223132" y="262613"/>
                </a:lnTo>
                <a:lnTo>
                  <a:pt x="241267" y="233430"/>
                </a:lnTo>
                <a:lnTo>
                  <a:pt x="247383" y="192913"/>
                </a:lnTo>
                <a:lnTo>
                  <a:pt x="247383" y="0"/>
                </a:lnTo>
                <a:close/>
              </a:path>
            </a:pathLst>
          </a:custGeom>
          <a:solidFill>
            <a:srgbClr val="3830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664439" y="3307740"/>
            <a:ext cx="461645" cy="296545"/>
          </a:xfrm>
          <a:custGeom>
            <a:avLst/>
            <a:gdLst/>
            <a:ahLst/>
            <a:cxnLst/>
            <a:rect l="l" t="t" r="r" b="b"/>
            <a:pathLst>
              <a:path w="461645" h="296545">
                <a:moveTo>
                  <a:pt x="388366" y="0"/>
                </a:moveTo>
                <a:lnTo>
                  <a:pt x="337696" y="16217"/>
                </a:lnTo>
                <a:lnTo>
                  <a:pt x="311048" y="61048"/>
                </a:lnTo>
                <a:lnTo>
                  <a:pt x="252514" y="226415"/>
                </a:lnTo>
                <a:lnTo>
                  <a:pt x="250799" y="231076"/>
                </a:lnTo>
                <a:lnTo>
                  <a:pt x="246532" y="234480"/>
                </a:lnTo>
                <a:lnTo>
                  <a:pt x="235851" y="234480"/>
                </a:lnTo>
                <a:lnTo>
                  <a:pt x="231140" y="230225"/>
                </a:lnTo>
                <a:lnTo>
                  <a:pt x="231140" y="69951"/>
                </a:lnTo>
                <a:lnTo>
                  <a:pt x="226635" y="41314"/>
                </a:lnTo>
                <a:lnTo>
                  <a:pt x="213040" y="19235"/>
                </a:lnTo>
                <a:lnTo>
                  <a:pt x="190233" y="5027"/>
                </a:lnTo>
                <a:lnTo>
                  <a:pt x="158089" y="0"/>
                </a:lnTo>
                <a:lnTo>
                  <a:pt x="129001" y="4173"/>
                </a:lnTo>
                <a:lnTo>
                  <a:pt x="107359" y="16217"/>
                </a:lnTo>
                <a:lnTo>
                  <a:pt x="91642" y="35415"/>
                </a:lnTo>
                <a:lnTo>
                  <a:pt x="80327" y="61048"/>
                </a:lnTo>
                <a:lnTo>
                  <a:pt x="0" y="291287"/>
                </a:lnTo>
                <a:lnTo>
                  <a:pt x="69215" y="291287"/>
                </a:lnTo>
                <a:lnTo>
                  <a:pt x="145275" y="69951"/>
                </a:lnTo>
                <a:lnTo>
                  <a:pt x="147408" y="64871"/>
                </a:lnTo>
                <a:lnTo>
                  <a:pt x="151244" y="61899"/>
                </a:lnTo>
                <a:lnTo>
                  <a:pt x="161937" y="61899"/>
                </a:lnTo>
                <a:lnTo>
                  <a:pt x="166624" y="66141"/>
                </a:lnTo>
                <a:lnTo>
                  <a:pt x="166624" y="226415"/>
                </a:lnTo>
                <a:lnTo>
                  <a:pt x="171191" y="255055"/>
                </a:lnTo>
                <a:lnTo>
                  <a:pt x="184891" y="277137"/>
                </a:lnTo>
                <a:lnTo>
                  <a:pt x="207723" y="291350"/>
                </a:lnTo>
                <a:lnTo>
                  <a:pt x="239687" y="296379"/>
                </a:lnTo>
                <a:lnTo>
                  <a:pt x="268666" y="292205"/>
                </a:lnTo>
                <a:lnTo>
                  <a:pt x="306265" y="260964"/>
                </a:lnTo>
                <a:lnTo>
                  <a:pt x="375983" y="69951"/>
                </a:lnTo>
                <a:lnTo>
                  <a:pt x="377698" y="64871"/>
                </a:lnTo>
                <a:lnTo>
                  <a:pt x="381965" y="61899"/>
                </a:lnTo>
                <a:lnTo>
                  <a:pt x="392645" y="61899"/>
                </a:lnTo>
                <a:lnTo>
                  <a:pt x="396925" y="66141"/>
                </a:lnTo>
                <a:lnTo>
                  <a:pt x="396925" y="291287"/>
                </a:lnTo>
                <a:lnTo>
                  <a:pt x="461429" y="291287"/>
                </a:lnTo>
                <a:lnTo>
                  <a:pt x="461429" y="69951"/>
                </a:lnTo>
                <a:lnTo>
                  <a:pt x="456983" y="41314"/>
                </a:lnTo>
                <a:lnTo>
                  <a:pt x="443485" y="19235"/>
                </a:lnTo>
                <a:lnTo>
                  <a:pt x="420693" y="5027"/>
                </a:lnTo>
                <a:lnTo>
                  <a:pt x="388366" y="0"/>
                </a:lnTo>
                <a:close/>
              </a:path>
            </a:pathLst>
          </a:custGeom>
          <a:solidFill>
            <a:srgbClr val="3830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5318150" y="3045117"/>
            <a:ext cx="185737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10" dirty="0">
                <a:solidFill>
                  <a:srgbClr val="6D6E71"/>
                </a:solidFill>
                <a:latin typeface="Arial"/>
                <a:cs typeface="Arial"/>
              </a:rPr>
              <a:t>For</a:t>
            </a:r>
            <a:r>
              <a:rPr sz="1000" spc="-15" dirty="0">
                <a:solidFill>
                  <a:srgbClr val="6D6E71"/>
                </a:solidFill>
                <a:latin typeface="Times New Roman"/>
                <a:cs typeface="Times New Roman"/>
              </a:rPr>
              <a:t> </a:t>
            </a:r>
            <a:r>
              <a:rPr sz="1000" b="1" spc="-20" dirty="0">
                <a:solidFill>
                  <a:srgbClr val="6D6E71"/>
                </a:solidFill>
                <a:latin typeface="Arial"/>
                <a:cs typeface="Arial"/>
              </a:rPr>
              <a:t>“NEWTON”</a:t>
            </a:r>
            <a:r>
              <a:rPr sz="1000" b="1" spc="-4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6D6E71"/>
                </a:solidFill>
                <a:latin typeface="Arial"/>
                <a:cs typeface="Arial"/>
              </a:rPr>
              <a:t>electronic</a:t>
            </a:r>
            <a:r>
              <a:rPr sz="1000" spc="-15" dirty="0">
                <a:solidFill>
                  <a:srgbClr val="6D6E71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6D6E71"/>
                </a:solidFill>
                <a:latin typeface="Arial"/>
                <a:cs typeface="Arial"/>
              </a:rPr>
              <a:t>labels</a:t>
            </a:r>
            <a:endParaRPr sz="10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5358498" y="3875671"/>
            <a:ext cx="1817370" cy="1000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6D6E71"/>
                </a:solidFill>
                <a:latin typeface="Arial"/>
                <a:cs typeface="Arial"/>
              </a:rPr>
              <a:t>In</a:t>
            </a:r>
            <a:r>
              <a:rPr sz="800" spc="135" dirty="0">
                <a:solidFill>
                  <a:srgbClr val="6D6E71"/>
                </a:solidFill>
                <a:latin typeface="Times New Roman"/>
                <a:cs typeface="Times New Roman"/>
              </a:rPr>
              <a:t> </a:t>
            </a:r>
            <a:r>
              <a:rPr sz="800" dirty="0">
                <a:solidFill>
                  <a:srgbClr val="6D6E71"/>
                </a:solidFill>
                <a:latin typeface="Arial"/>
                <a:cs typeface="Arial"/>
              </a:rPr>
              <a:t>this</a:t>
            </a:r>
            <a:r>
              <a:rPr sz="800" spc="140" dirty="0">
                <a:solidFill>
                  <a:srgbClr val="6D6E71"/>
                </a:solidFill>
                <a:latin typeface="Times New Roman"/>
                <a:cs typeface="Times New Roman"/>
              </a:rPr>
              <a:t> </a:t>
            </a:r>
            <a:r>
              <a:rPr sz="800" dirty="0">
                <a:solidFill>
                  <a:srgbClr val="6D6E71"/>
                </a:solidFill>
                <a:latin typeface="Arial"/>
                <a:cs typeface="Arial"/>
              </a:rPr>
              <a:t>catalog</a:t>
            </a:r>
            <a:r>
              <a:rPr sz="800" spc="140" dirty="0">
                <a:solidFill>
                  <a:srgbClr val="6D6E71"/>
                </a:solidFill>
                <a:latin typeface="Times New Roman"/>
                <a:cs typeface="Times New Roman"/>
              </a:rPr>
              <a:t> </a:t>
            </a:r>
            <a:r>
              <a:rPr sz="800" dirty="0">
                <a:solidFill>
                  <a:srgbClr val="6D6E71"/>
                </a:solidFill>
                <a:latin typeface="Arial"/>
                <a:cs typeface="Arial"/>
              </a:rPr>
              <a:t>you</a:t>
            </a:r>
            <a:r>
              <a:rPr sz="800" spc="140" dirty="0">
                <a:solidFill>
                  <a:srgbClr val="6D6E71"/>
                </a:solidFill>
                <a:latin typeface="Times New Roman"/>
                <a:cs typeface="Times New Roman"/>
              </a:rPr>
              <a:t> </a:t>
            </a:r>
            <a:r>
              <a:rPr sz="800" dirty="0">
                <a:solidFill>
                  <a:srgbClr val="6D6E71"/>
                </a:solidFill>
                <a:latin typeface="Arial"/>
                <a:cs typeface="Arial"/>
              </a:rPr>
              <a:t>will</a:t>
            </a:r>
            <a:r>
              <a:rPr sz="800" spc="135" dirty="0">
                <a:solidFill>
                  <a:srgbClr val="6D6E71"/>
                </a:solidFill>
                <a:latin typeface="Times New Roman"/>
                <a:cs typeface="Times New Roman"/>
              </a:rPr>
              <a:t> </a:t>
            </a:r>
            <a:r>
              <a:rPr sz="800" dirty="0">
                <a:solidFill>
                  <a:srgbClr val="6D6E71"/>
                </a:solidFill>
                <a:latin typeface="Arial"/>
                <a:cs typeface="Arial"/>
              </a:rPr>
              <a:t>find</a:t>
            </a:r>
            <a:r>
              <a:rPr sz="800" spc="140" dirty="0">
                <a:solidFill>
                  <a:srgbClr val="6D6E71"/>
                </a:solidFill>
                <a:latin typeface="Times New Roman"/>
                <a:cs typeface="Times New Roman"/>
              </a:rPr>
              <a:t> </a:t>
            </a:r>
            <a:r>
              <a:rPr sz="800" dirty="0">
                <a:solidFill>
                  <a:srgbClr val="6D6E71"/>
                </a:solidFill>
                <a:latin typeface="Arial"/>
                <a:cs typeface="Arial"/>
              </a:rPr>
              <a:t>the</a:t>
            </a:r>
            <a:r>
              <a:rPr sz="800" spc="140" dirty="0">
                <a:solidFill>
                  <a:srgbClr val="6D6E71"/>
                </a:solidFill>
                <a:latin typeface="Times New Roman"/>
                <a:cs typeface="Times New Roman"/>
              </a:rPr>
              <a:t> </a:t>
            </a:r>
            <a:r>
              <a:rPr sz="800" spc="-10" dirty="0">
                <a:solidFill>
                  <a:srgbClr val="6D6E71"/>
                </a:solidFill>
                <a:latin typeface="Arial"/>
                <a:cs typeface="Arial"/>
              </a:rPr>
              <a:t>widest</a:t>
            </a:r>
            <a:r>
              <a:rPr sz="800" spc="500" dirty="0">
                <a:solidFill>
                  <a:srgbClr val="6D6E71"/>
                </a:solidFill>
                <a:latin typeface="Times New Roman"/>
                <a:cs typeface="Times New Roman"/>
              </a:rPr>
              <a:t> </a:t>
            </a:r>
            <a:r>
              <a:rPr sz="800" dirty="0">
                <a:solidFill>
                  <a:srgbClr val="6D6E71"/>
                </a:solidFill>
                <a:latin typeface="Arial"/>
                <a:cs typeface="Arial"/>
              </a:rPr>
              <a:t>variety</a:t>
            </a:r>
            <a:r>
              <a:rPr sz="800" spc="370" dirty="0">
                <a:solidFill>
                  <a:srgbClr val="6D6E71"/>
                </a:solidFill>
                <a:latin typeface="Times New Roman"/>
                <a:cs typeface="Times New Roman"/>
              </a:rPr>
              <a:t>  </a:t>
            </a:r>
            <a:r>
              <a:rPr sz="800" dirty="0">
                <a:solidFill>
                  <a:srgbClr val="6D6E71"/>
                </a:solidFill>
                <a:latin typeface="Arial"/>
                <a:cs typeface="Arial"/>
              </a:rPr>
              <a:t>of</a:t>
            </a:r>
            <a:r>
              <a:rPr sz="800" spc="370" dirty="0">
                <a:solidFill>
                  <a:srgbClr val="6D6E71"/>
                </a:solidFill>
                <a:latin typeface="Times New Roman"/>
                <a:cs typeface="Times New Roman"/>
              </a:rPr>
              <a:t>  </a:t>
            </a:r>
            <a:r>
              <a:rPr sz="800" dirty="0">
                <a:solidFill>
                  <a:srgbClr val="6D6E71"/>
                </a:solidFill>
                <a:latin typeface="Arial"/>
                <a:cs typeface="Arial"/>
              </a:rPr>
              <a:t>accessories</a:t>
            </a:r>
            <a:r>
              <a:rPr sz="800" spc="370" dirty="0">
                <a:solidFill>
                  <a:srgbClr val="6D6E71"/>
                </a:solidFill>
                <a:latin typeface="Times New Roman"/>
                <a:cs typeface="Times New Roman"/>
              </a:rPr>
              <a:t>  </a:t>
            </a:r>
            <a:r>
              <a:rPr sz="800" spc="-10" dirty="0">
                <a:solidFill>
                  <a:srgbClr val="6D6E71"/>
                </a:solidFill>
                <a:latin typeface="Arial"/>
                <a:cs typeface="Arial"/>
              </a:rPr>
              <a:t>designed</a:t>
            </a:r>
            <a:r>
              <a:rPr sz="800" spc="500" dirty="0">
                <a:solidFill>
                  <a:srgbClr val="6D6E71"/>
                </a:solidFill>
                <a:latin typeface="Times New Roman"/>
                <a:cs typeface="Times New Roman"/>
              </a:rPr>
              <a:t> </a:t>
            </a:r>
            <a:r>
              <a:rPr sz="800" dirty="0">
                <a:solidFill>
                  <a:srgbClr val="6D6E71"/>
                </a:solidFill>
                <a:latin typeface="Arial"/>
                <a:cs typeface="Arial"/>
              </a:rPr>
              <a:t>specifically</a:t>
            </a:r>
            <a:r>
              <a:rPr sz="800" spc="155" dirty="0">
                <a:solidFill>
                  <a:srgbClr val="6D6E71"/>
                </a:solidFill>
                <a:latin typeface="Times New Roman"/>
                <a:cs typeface="Times New Roman"/>
              </a:rPr>
              <a:t>  </a:t>
            </a:r>
            <a:r>
              <a:rPr sz="800" dirty="0">
                <a:solidFill>
                  <a:srgbClr val="6D6E71"/>
                </a:solidFill>
                <a:latin typeface="Arial"/>
                <a:cs typeface="Arial"/>
              </a:rPr>
              <a:t>for</a:t>
            </a:r>
            <a:r>
              <a:rPr sz="800" spc="155" dirty="0">
                <a:solidFill>
                  <a:srgbClr val="6D6E71"/>
                </a:solidFill>
                <a:latin typeface="Times New Roman"/>
                <a:cs typeface="Times New Roman"/>
              </a:rPr>
              <a:t>  </a:t>
            </a:r>
            <a:r>
              <a:rPr sz="800" dirty="0">
                <a:solidFill>
                  <a:srgbClr val="6D6E71"/>
                </a:solidFill>
                <a:latin typeface="Arial"/>
                <a:cs typeface="Arial"/>
              </a:rPr>
              <a:t>the</a:t>
            </a:r>
            <a:r>
              <a:rPr sz="800" spc="155" dirty="0">
                <a:solidFill>
                  <a:srgbClr val="6D6E71"/>
                </a:solidFill>
                <a:latin typeface="Times New Roman"/>
                <a:cs typeface="Times New Roman"/>
              </a:rPr>
              <a:t>  </a:t>
            </a:r>
            <a:r>
              <a:rPr sz="800" dirty="0">
                <a:solidFill>
                  <a:srgbClr val="6D6E71"/>
                </a:solidFill>
                <a:latin typeface="Arial"/>
                <a:cs typeface="Arial"/>
              </a:rPr>
              <a:t>“NEWTON</a:t>
            </a:r>
            <a:r>
              <a:rPr sz="800" spc="155" dirty="0">
                <a:solidFill>
                  <a:srgbClr val="6D6E71"/>
                </a:solidFill>
                <a:latin typeface="Times New Roman"/>
                <a:cs typeface="Times New Roman"/>
              </a:rPr>
              <a:t>  </a:t>
            </a:r>
            <a:r>
              <a:rPr sz="800" spc="-25" dirty="0">
                <a:solidFill>
                  <a:srgbClr val="6D6E71"/>
                </a:solidFill>
                <a:latin typeface="Arial"/>
                <a:cs typeface="Arial"/>
              </a:rPr>
              <a:t>ESL</a:t>
            </a:r>
            <a:r>
              <a:rPr sz="800" spc="500" dirty="0">
                <a:solidFill>
                  <a:srgbClr val="6D6E71"/>
                </a:solidFill>
                <a:latin typeface="Times New Roman"/>
                <a:cs typeface="Times New Roman"/>
              </a:rPr>
              <a:t> </a:t>
            </a:r>
            <a:r>
              <a:rPr sz="800" spc="-10" dirty="0">
                <a:solidFill>
                  <a:srgbClr val="6D6E71"/>
                </a:solidFill>
                <a:latin typeface="Arial"/>
                <a:cs typeface="Arial"/>
              </a:rPr>
              <a:t>SOLUM”</a:t>
            </a:r>
            <a:endParaRPr sz="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800">
              <a:latin typeface="Arial"/>
              <a:cs typeface="Arial"/>
            </a:endParaRPr>
          </a:p>
          <a:p>
            <a:pPr marL="12700" marR="5080" algn="just">
              <a:lnSpc>
                <a:spcPct val="100000"/>
              </a:lnSpc>
            </a:pPr>
            <a:r>
              <a:rPr sz="800" dirty="0">
                <a:solidFill>
                  <a:srgbClr val="6D6E71"/>
                </a:solidFill>
                <a:latin typeface="Arial"/>
                <a:cs typeface="Arial"/>
              </a:rPr>
              <a:t>All</a:t>
            </a:r>
            <a:r>
              <a:rPr sz="800" spc="470" dirty="0">
                <a:solidFill>
                  <a:srgbClr val="6D6E71"/>
                </a:solidFill>
                <a:latin typeface="Times New Roman"/>
                <a:cs typeface="Times New Roman"/>
              </a:rPr>
              <a:t> </a:t>
            </a:r>
            <a:r>
              <a:rPr sz="800" dirty="0">
                <a:solidFill>
                  <a:srgbClr val="6D6E71"/>
                </a:solidFill>
                <a:latin typeface="Arial"/>
                <a:cs typeface="Arial"/>
              </a:rPr>
              <a:t>the</a:t>
            </a:r>
            <a:r>
              <a:rPr sz="800" spc="470" dirty="0">
                <a:solidFill>
                  <a:srgbClr val="6D6E71"/>
                </a:solidFill>
                <a:latin typeface="Times New Roman"/>
                <a:cs typeface="Times New Roman"/>
              </a:rPr>
              <a:t> </a:t>
            </a:r>
            <a:r>
              <a:rPr sz="800" dirty="0">
                <a:solidFill>
                  <a:srgbClr val="6D6E71"/>
                </a:solidFill>
                <a:latin typeface="Arial"/>
                <a:cs typeface="Arial"/>
              </a:rPr>
              <a:t>accessories</a:t>
            </a:r>
            <a:r>
              <a:rPr sz="800" spc="475" dirty="0">
                <a:solidFill>
                  <a:srgbClr val="6D6E71"/>
                </a:solidFill>
                <a:latin typeface="Times New Roman"/>
                <a:cs typeface="Times New Roman"/>
              </a:rPr>
              <a:t> </a:t>
            </a:r>
            <a:r>
              <a:rPr sz="800" dirty="0">
                <a:solidFill>
                  <a:srgbClr val="6D6E71"/>
                </a:solidFill>
                <a:latin typeface="Arial"/>
                <a:cs typeface="Arial"/>
              </a:rPr>
              <a:t>are</a:t>
            </a:r>
            <a:r>
              <a:rPr sz="800" spc="470" dirty="0">
                <a:solidFill>
                  <a:srgbClr val="6D6E71"/>
                </a:solidFill>
                <a:latin typeface="Times New Roman"/>
                <a:cs typeface="Times New Roman"/>
              </a:rPr>
              <a:t> </a:t>
            </a:r>
            <a:r>
              <a:rPr sz="800" spc="-10" dirty="0">
                <a:solidFill>
                  <a:srgbClr val="6D6E71"/>
                </a:solidFill>
                <a:latin typeface="Arial"/>
                <a:cs typeface="Arial"/>
              </a:rPr>
              <a:t>specifically</a:t>
            </a:r>
            <a:r>
              <a:rPr sz="800" spc="500" dirty="0">
                <a:solidFill>
                  <a:srgbClr val="6D6E71"/>
                </a:solidFill>
                <a:latin typeface="Times New Roman"/>
                <a:cs typeface="Times New Roman"/>
              </a:rPr>
              <a:t> </a:t>
            </a:r>
            <a:r>
              <a:rPr sz="800" dirty="0">
                <a:solidFill>
                  <a:srgbClr val="6D6E71"/>
                </a:solidFill>
                <a:latin typeface="Arial"/>
                <a:cs typeface="Arial"/>
              </a:rPr>
              <a:t>designed</a:t>
            </a:r>
            <a:r>
              <a:rPr sz="800" spc="475" dirty="0">
                <a:solidFill>
                  <a:srgbClr val="6D6E71"/>
                </a:solidFill>
                <a:latin typeface="Times New Roman"/>
                <a:cs typeface="Times New Roman"/>
              </a:rPr>
              <a:t> </a:t>
            </a:r>
            <a:r>
              <a:rPr sz="800" dirty="0">
                <a:solidFill>
                  <a:srgbClr val="6D6E71"/>
                </a:solidFill>
                <a:latin typeface="Arial"/>
                <a:cs typeface="Arial"/>
              </a:rPr>
              <a:t>to</a:t>
            </a:r>
            <a:r>
              <a:rPr sz="800" spc="480" dirty="0">
                <a:solidFill>
                  <a:srgbClr val="6D6E71"/>
                </a:solidFill>
                <a:latin typeface="Times New Roman"/>
                <a:cs typeface="Times New Roman"/>
              </a:rPr>
              <a:t> </a:t>
            </a:r>
            <a:r>
              <a:rPr sz="800" dirty="0">
                <a:solidFill>
                  <a:srgbClr val="6D6E71"/>
                </a:solidFill>
                <a:latin typeface="Arial"/>
                <a:cs typeface="Arial"/>
              </a:rPr>
              <a:t>be</a:t>
            </a:r>
            <a:r>
              <a:rPr sz="800" spc="480" dirty="0">
                <a:solidFill>
                  <a:srgbClr val="6D6E71"/>
                </a:solidFill>
                <a:latin typeface="Times New Roman"/>
                <a:cs typeface="Times New Roman"/>
              </a:rPr>
              <a:t> </a:t>
            </a:r>
            <a:r>
              <a:rPr sz="800" dirty="0">
                <a:solidFill>
                  <a:srgbClr val="6D6E71"/>
                </a:solidFill>
                <a:latin typeface="Arial"/>
                <a:cs typeface="Arial"/>
              </a:rPr>
              <a:t>applied</a:t>
            </a:r>
            <a:r>
              <a:rPr sz="800" spc="480" dirty="0">
                <a:solidFill>
                  <a:srgbClr val="6D6E71"/>
                </a:solidFill>
                <a:latin typeface="Times New Roman"/>
                <a:cs typeface="Times New Roman"/>
              </a:rPr>
              <a:t> </a:t>
            </a:r>
            <a:r>
              <a:rPr sz="800" dirty="0">
                <a:solidFill>
                  <a:srgbClr val="6D6E71"/>
                </a:solidFill>
                <a:latin typeface="Arial"/>
                <a:cs typeface="Arial"/>
              </a:rPr>
              <a:t>with</a:t>
            </a:r>
            <a:r>
              <a:rPr sz="800" spc="480" dirty="0">
                <a:solidFill>
                  <a:srgbClr val="6D6E71"/>
                </a:solidFill>
                <a:latin typeface="Times New Roman"/>
                <a:cs typeface="Times New Roman"/>
              </a:rPr>
              <a:t> </a:t>
            </a:r>
            <a:r>
              <a:rPr sz="800" spc="-20" dirty="0">
                <a:solidFill>
                  <a:srgbClr val="6D6E71"/>
                </a:solidFill>
                <a:latin typeface="Arial"/>
                <a:cs typeface="Arial"/>
              </a:rPr>
              <a:t>each</a:t>
            </a:r>
            <a:r>
              <a:rPr sz="800" spc="500" dirty="0">
                <a:solidFill>
                  <a:srgbClr val="6D6E71"/>
                </a:solidFill>
                <a:latin typeface="Times New Roman"/>
                <a:cs typeface="Times New Roman"/>
              </a:rPr>
              <a:t> </a:t>
            </a:r>
            <a:r>
              <a:rPr sz="800" spc="-10" dirty="0">
                <a:solidFill>
                  <a:srgbClr val="6D6E71"/>
                </a:solidFill>
                <a:latin typeface="Arial"/>
                <a:cs typeface="Arial"/>
              </a:rPr>
              <a:t>electronic</a:t>
            </a:r>
            <a:r>
              <a:rPr sz="800" spc="15" dirty="0">
                <a:solidFill>
                  <a:srgbClr val="6D6E71"/>
                </a:solidFill>
                <a:latin typeface="Times New Roman"/>
                <a:cs typeface="Times New Roman"/>
              </a:rPr>
              <a:t> </a:t>
            </a:r>
            <a:r>
              <a:rPr sz="800" dirty="0">
                <a:solidFill>
                  <a:srgbClr val="6D6E71"/>
                </a:solidFill>
                <a:latin typeface="Arial"/>
                <a:cs typeface="Arial"/>
              </a:rPr>
              <a:t>label</a:t>
            </a:r>
            <a:r>
              <a:rPr sz="800" spc="15" dirty="0">
                <a:solidFill>
                  <a:srgbClr val="6D6E71"/>
                </a:solidFill>
                <a:latin typeface="Times New Roman"/>
                <a:cs typeface="Times New Roman"/>
              </a:rPr>
              <a:t> </a:t>
            </a:r>
            <a:r>
              <a:rPr sz="800" spc="-10" dirty="0">
                <a:solidFill>
                  <a:srgbClr val="6D6E71"/>
                </a:solidFill>
                <a:latin typeface="Arial"/>
                <a:cs typeface="Arial"/>
              </a:rPr>
              <a:t>model.</a:t>
            </a:r>
            <a:endParaRPr sz="800">
              <a:latin typeface="Arial"/>
              <a:cs typeface="Arial"/>
            </a:endParaRPr>
          </a:p>
        </p:txBody>
      </p:sp>
      <p:pic>
        <p:nvPicPr>
          <p:cNvPr id="24" name="Picture 1" descr="Picture 1">
            <a:extLst>
              <a:ext uri="{FF2B5EF4-FFF2-40B4-BE49-F238E27FC236}">
                <a16:creationId xmlns:a16="http://schemas.microsoft.com/office/drawing/2014/main" id="{9CECF131-DA03-C7E9-A670-C4388BE8BB7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36800" y="488265"/>
            <a:ext cx="12467841" cy="168978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651297" y="274332"/>
            <a:ext cx="288607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i="1" spc="-10" dirty="0">
                <a:solidFill>
                  <a:srgbClr val="005AA9"/>
                </a:solidFill>
                <a:latin typeface="Arial"/>
                <a:cs typeface="Arial"/>
              </a:rPr>
              <a:t>Accessories</a:t>
            </a:r>
            <a:r>
              <a:rPr sz="900" i="1" spc="-15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rgbClr val="005AA9"/>
                </a:solidFill>
                <a:latin typeface="Arial"/>
                <a:cs typeface="Arial"/>
              </a:rPr>
              <a:t>for</a:t>
            </a:r>
            <a:r>
              <a:rPr sz="900" i="1" spc="-15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rgbClr val="005AA9"/>
                </a:solidFill>
                <a:latin typeface="Arial"/>
                <a:cs typeface="Arial"/>
              </a:rPr>
              <a:t>electronic</a:t>
            </a:r>
            <a:r>
              <a:rPr sz="900" i="1" spc="-15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rgbClr val="005AA9"/>
                </a:solidFill>
                <a:latin typeface="Arial"/>
                <a:cs typeface="Arial"/>
              </a:rPr>
              <a:t>labels</a:t>
            </a:r>
            <a:r>
              <a:rPr sz="900" i="1" spc="-15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900" i="1" spc="-10" dirty="0">
                <a:solidFill>
                  <a:srgbClr val="005AA9"/>
                </a:solidFill>
                <a:latin typeface="Arial"/>
                <a:cs typeface="Arial"/>
              </a:rPr>
              <a:t>Solum </a:t>
            </a:r>
            <a:r>
              <a:rPr sz="900" i="1" spc="65" dirty="0">
                <a:solidFill>
                  <a:srgbClr val="005AA9"/>
                </a:solidFill>
                <a:latin typeface="Arial"/>
                <a:cs typeface="Arial"/>
              </a:rPr>
              <a:t>/</a:t>
            </a:r>
            <a:r>
              <a:rPr sz="900" i="1" spc="-15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rgbClr val="005AA9"/>
                </a:solidFill>
                <a:latin typeface="Arial"/>
                <a:cs typeface="Arial"/>
              </a:rPr>
              <a:t>Catalogue</a:t>
            </a:r>
            <a:r>
              <a:rPr sz="900" spc="-5" dirty="0">
                <a:solidFill>
                  <a:srgbClr val="005AA9"/>
                </a:solidFill>
                <a:latin typeface="Times New Roman"/>
                <a:cs typeface="Times New Roman"/>
              </a:rPr>
              <a:t> </a:t>
            </a:r>
            <a:r>
              <a:rPr sz="900" i="1" spc="-20" dirty="0">
                <a:solidFill>
                  <a:srgbClr val="005AA9"/>
                </a:solidFill>
                <a:latin typeface="Arial"/>
                <a:cs typeface="Arial"/>
              </a:rPr>
              <a:t>2023</a:t>
            </a:r>
            <a:endParaRPr sz="9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99312" y="274332"/>
            <a:ext cx="288607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i="1" spc="-10" dirty="0">
                <a:solidFill>
                  <a:srgbClr val="005AA9"/>
                </a:solidFill>
                <a:latin typeface="Arial"/>
                <a:cs typeface="Arial"/>
              </a:rPr>
              <a:t>Accessories</a:t>
            </a:r>
            <a:r>
              <a:rPr sz="900" i="1" spc="-15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rgbClr val="005AA9"/>
                </a:solidFill>
                <a:latin typeface="Arial"/>
                <a:cs typeface="Arial"/>
              </a:rPr>
              <a:t>for</a:t>
            </a:r>
            <a:r>
              <a:rPr sz="900" i="1" spc="-15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rgbClr val="005AA9"/>
                </a:solidFill>
                <a:latin typeface="Arial"/>
                <a:cs typeface="Arial"/>
              </a:rPr>
              <a:t>electronic</a:t>
            </a:r>
            <a:r>
              <a:rPr sz="900" i="1" spc="-15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rgbClr val="005AA9"/>
                </a:solidFill>
                <a:latin typeface="Arial"/>
                <a:cs typeface="Arial"/>
              </a:rPr>
              <a:t>labels</a:t>
            </a:r>
            <a:r>
              <a:rPr sz="900" i="1" spc="-15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900" i="1" spc="-10" dirty="0">
                <a:solidFill>
                  <a:srgbClr val="005AA9"/>
                </a:solidFill>
                <a:latin typeface="Arial"/>
                <a:cs typeface="Arial"/>
              </a:rPr>
              <a:t>Solum </a:t>
            </a:r>
            <a:r>
              <a:rPr sz="900" i="1" spc="65" dirty="0">
                <a:solidFill>
                  <a:srgbClr val="005AA9"/>
                </a:solidFill>
                <a:latin typeface="Arial"/>
                <a:cs typeface="Arial"/>
              </a:rPr>
              <a:t>/</a:t>
            </a:r>
            <a:r>
              <a:rPr sz="900" i="1" spc="-15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rgbClr val="005AA9"/>
                </a:solidFill>
                <a:latin typeface="Arial"/>
                <a:cs typeface="Arial"/>
              </a:rPr>
              <a:t>Catalogue</a:t>
            </a:r>
            <a:r>
              <a:rPr sz="900" spc="-5" dirty="0">
                <a:solidFill>
                  <a:srgbClr val="005AA9"/>
                </a:solidFill>
                <a:latin typeface="Times New Roman"/>
                <a:cs typeface="Times New Roman"/>
              </a:rPr>
              <a:t> </a:t>
            </a:r>
            <a:r>
              <a:rPr sz="900" i="1" spc="-20" dirty="0">
                <a:solidFill>
                  <a:srgbClr val="005AA9"/>
                </a:solidFill>
                <a:latin typeface="Arial"/>
                <a:cs typeface="Arial"/>
              </a:rPr>
              <a:t>2023</a:t>
            </a:r>
            <a:endParaRPr sz="90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607273" y="3263163"/>
            <a:ext cx="6561455" cy="7033259"/>
            <a:chOff x="607273" y="3263163"/>
            <a:chExt cx="6561455" cy="7033259"/>
          </a:xfrm>
        </p:grpSpPr>
        <p:sp>
          <p:nvSpPr>
            <p:cNvPr id="5" name="object 5"/>
            <p:cNvSpPr/>
            <p:nvPr/>
          </p:nvSpPr>
          <p:spPr>
            <a:xfrm>
              <a:off x="612353" y="3268243"/>
              <a:ext cx="6551295" cy="7023100"/>
            </a:xfrm>
            <a:custGeom>
              <a:avLst/>
              <a:gdLst/>
              <a:ahLst/>
              <a:cxnLst/>
              <a:rect l="l" t="t" r="r" b="b"/>
              <a:pathLst>
                <a:path w="6551295" h="7023100">
                  <a:moveTo>
                    <a:pt x="152400" y="0"/>
                  </a:moveTo>
                  <a:lnTo>
                    <a:pt x="104230" y="7769"/>
                  </a:lnTo>
                  <a:lnTo>
                    <a:pt x="62395" y="29405"/>
                  </a:lnTo>
                  <a:lnTo>
                    <a:pt x="29404" y="62396"/>
                  </a:lnTo>
                  <a:lnTo>
                    <a:pt x="7769" y="104231"/>
                  </a:lnTo>
                  <a:lnTo>
                    <a:pt x="0" y="152400"/>
                  </a:lnTo>
                  <a:lnTo>
                    <a:pt x="0" y="6870279"/>
                  </a:lnTo>
                  <a:lnTo>
                    <a:pt x="7769" y="6918453"/>
                  </a:lnTo>
                  <a:lnTo>
                    <a:pt x="29404" y="6960289"/>
                  </a:lnTo>
                  <a:lnTo>
                    <a:pt x="62395" y="6993278"/>
                  </a:lnTo>
                  <a:lnTo>
                    <a:pt x="104230" y="7014911"/>
                  </a:lnTo>
                  <a:lnTo>
                    <a:pt x="152400" y="7022679"/>
                  </a:lnTo>
                  <a:lnTo>
                    <a:pt x="6398897" y="7022679"/>
                  </a:lnTo>
                  <a:lnTo>
                    <a:pt x="6447070" y="7014911"/>
                  </a:lnTo>
                  <a:lnTo>
                    <a:pt x="6488906" y="6993278"/>
                  </a:lnTo>
                  <a:lnTo>
                    <a:pt x="6521895" y="6960289"/>
                  </a:lnTo>
                  <a:lnTo>
                    <a:pt x="6543528" y="6918453"/>
                  </a:lnTo>
                  <a:lnTo>
                    <a:pt x="6551297" y="6870279"/>
                  </a:lnTo>
                  <a:lnTo>
                    <a:pt x="6551297" y="152400"/>
                  </a:lnTo>
                  <a:lnTo>
                    <a:pt x="6543528" y="104231"/>
                  </a:lnTo>
                  <a:lnTo>
                    <a:pt x="6521895" y="62396"/>
                  </a:lnTo>
                  <a:lnTo>
                    <a:pt x="6488906" y="29405"/>
                  </a:lnTo>
                  <a:lnTo>
                    <a:pt x="6447070" y="7769"/>
                  </a:lnTo>
                  <a:lnTo>
                    <a:pt x="6398897" y="0"/>
                  </a:lnTo>
                  <a:lnTo>
                    <a:pt x="152400" y="0"/>
                  </a:lnTo>
                  <a:close/>
                </a:path>
              </a:pathLst>
            </a:custGeom>
            <a:ln w="10160">
              <a:solidFill>
                <a:srgbClr val="FFDF4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997884" y="5508561"/>
              <a:ext cx="2021265" cy="1412575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574795" y="5651918"/>
              <a:ext cx="877252" cy="1270772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17081" y="5669394"/>
              <a:ext cx="2549612" cy="128910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681929" y="6984174"/>
              <a:ext cx="729368" cy="193357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367216" y="6935835"/>
              <a:ext cx="844867" cy="32629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51674" y="6925066"/>
              <a:ext cx="844852" cy="326290"/>
            </a:xfrm>
            <a:prstGeom prst="rect">
              <a:avLst/>
            </a:prstGeom>
          </p:spPr>
        </p:pic>
      </p:grpSp>
      <p:sp>
        <p:nvSpPr>
          <p:cNvPr id="12" name="object 12"/>
          <p:cNvSpPr/>
          <p:nvPr/>
        </p:nvSpPr>
        <p:spPr>
          <a:xfrm>
            <a:off x="8172348" y="4249483"/>
            <a:ext cx="6551295" cy="6042025"/>
          </a:xfrm>
          <a:custGeom>
            <a:avLst/>
            <a:gdLst/>
            <a:ahLst/>
            <a:cxnLst/>
            <a:rect l="l" t="t" r="r" b="b"/>
            <a:pathLst>
              <a:path w="6551294" h="6042025">
                <a:moveTo>
                  <a:pt x="152400" y="0"/>
                </a:moveTo>
                <a:lnTo>
                  <a:pt x="104231" y="7769"/>
                </a:lnTo>
                <a:lnTo>
                  <a:pt x="62396" y="29405"/>
                </a:lnTo>
                <a:lnTo>
                  <a:pt x="29405" y="62396"/>
                </a:lnTo>
                <a:lnTo>
                  <a:pt x="7769" y="104231"/>
                </a:lnTo>
                <a:lnTo>
                  <a:pt x="0" y="152400"/>
                </a:lnTo>
                <a:lnTo>
                  <a:pt x="0" y="5889039"/>
                </a:lnTo>
                <a:lnTo>
                  <a:pt x="7769" y="5937207"/>
                </a:lnTo>
                <a:lnTo>
                  <a:pt x="29405" y="5979042"/>
                </a:lnTo>
                <a:lnTo>
                  <a:pt x="62396" y="6012033"/>
                </a:lnTo>
                <a:lnTo>
                  <a:pt x="104231" y="6033669"/>
                </a:lnTo>
                <a:lnTo>
                  <a:pt x="152400" y="6041439"/>
                </a:lnTo>
                <a:lnTo>
                  <a:pt x="6398869" y="6041439"/>
                </a:lnTo>
                <a:lnTo>
                  <a:pt x="6447052" y="6033669"/>
                </a:lnTo>
                <a:lnTo>
                  <a:pt x="6488889" y="6012033"/>
                </a:lnTo>
                <a:lnTo>
                  <a:pt x="6521874" y="5979042"/>
                </a:lnTo>
                <a:lnTo>
                  <a:pt x="6543503" y="5937207"/>
                </a:lnTo>
                <a:lnTo>
                  <a:pt x="6551269" y="5889039"/>
                </a:lnTo>
                <a:lnTo>
                  <a:pt x="6551269" y="152400"/>
                </a:lnTo>
                <a:lnTo>
                  <a:pt x="6543503" y="104231"/>
                </a:lnTo>
                <a:lnTo>
                  <a:pt x="6521874" y="62396"/>
                </a:lnTo>
                <a:lnTo>
                  <a:pt x="6488889" y="29405"/>
                </a:lnTo>
                <a:lnTo>
                  <a:pt x="6447052" y="7769"/>
                </a:lnTo>
                <a:lnTo>
                  <a:pt x="6398869" y="0"/>
                </a:lnTo>
                <a:lnTo>
                  <a:pt x="152400" y="0"/>
                </a:lnTo>
                <a:close/>
              </a:path>
            </a:pathLst>
          </a:custGeom>
          <a:ln w="10160">
            <a:solidFill>
              <a:srgbClr val="FFDF4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1269936" y="7211009"/>
            <a:ext cx="50736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231F20"/>
                </a:solidFill>
                <a:latin typeface="Arial Narrow"/>
                <a:cs typeface="Arial Narrow"/>
              </a:rPr>
              <a:t>Short</a:t>
            </a:r>
            <a:r>
              <a:rPr sz="800" spc="-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dirty="0">
                <a:solidFill>
                  <a:srgbClr val="231F20"/>
                </a:solidFill>
                <a:latin typeface="Arial Narrow"/>
                <a:cs typeface="Arial Narrow"/>
              </a:rPr>
              <a:t>top</a:t>
            </a:r>
            <a:r>
              <a:rPr sz="800" spc="-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spc="-25" dirty="0">
                <a:solidFill>
                  <a:srgbClr val="231F20"/>
                </a:solidFill>
                <a:latin typeface="Arial Narrow"/>
                <a:cs typeface="Arial Narrow"/>
              </a:rPr>
              <a:t>rod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508350" y="7221779"/>
            <a:ext cx="56261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231F20"/>
                </a:solidFill>
                <a:latin typeface="Arial Narrow"/>
                <a:cs typeface="Arial Narrow"/>
              </a:rPr>
              <a:t>Short</a:t>
            </a:r>
            <a:r>
              <a:rPr sz="800" spc="-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spc="-10" dirty="0">
                <a:solidFill>
                  <a:srgbClr val="231F20"/>
                </a:solidFill>
                <a:latin typeface="Arial Narrow"/>
                <a:cs typeface="Arial Narrow"/>
              </a:rPr>
              <a:t>axial</a:t>
            </a:r>
            <a:r>
              <a:rPr sz="800" spc="-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spc="-25" dirty="0">
                <a:solidFill>
                  <a:srgbClr val="231F20"/>
                </a:solidFill>
                <a:latin typeface="Arial Narrow"/>
                <a:cs typeface="Arial Narrow"/>
              </a:rPr>
              <a:t>rod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723902" y="7221779"/>
            <a:ext cx="64643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231F20"/>
                </a:solidFill>
                <a:latin typeface="Arial Narrow"/>
                <a:cs typeface="Arial Narrow"/>
              </a:rPr>
              <a:t>Short</a:t>
            </a:r>
            <a:r>
              <a:rPr sz="800" spc="-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spc="-10" dirty="0">
                <a:solidFill>
                  <a:srgbClr val="231F20"/>
                </a:solidFill>
                <a:latin typeface="Arial Narrow"/>
                <a:cs typeface="Arial Narrow"/>
              </a:rPr>
              <a:t>bottom</a:t>
            </a:r>
            <a:r>
              <a:rPr sz="800" spc="-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spc="-25" dirty="0">
                <a:solidFill>
                  <a:srgbClr val="231F20"/>
                </a:solidFill>
                <a:latin typeface="Arial Narrow"/>
                <a:cs typeface="Arial Narrow"/>
              </a:rPr>
              <a:t>rod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8563169" y="9768612"/>
            <a:ext cx="1972310" cy="3073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1290"/>
              </a:lnSpc>
              <a:spcBef>
                <a:spcPts val="100"/>
              </a:spcBef>
            </a:pPr>
            <a:r>
              <a:rPr sz="1100" spc="-45" dirty="0">
                <a:solidFill>
                  <a:srgbClr val="231F20"/>
                </a:solidFill>
                <a:latin typeface="Arial"/>
                <a:cs typeface="Arial"/>
              </a:rPr>
              <a:t>REAR</a:t>
            </a:r>
            <a:r>
              <a:rPr sz="1100" spc="-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spc="-20" dirty="0">
                <a:solidFill>
                  <a:srgbClr val="231F20"/>
                </a:solidFill>
                <a:latin typeface="Arial"/>
                <a:cs typeface="Arial"/>
              </a:rPr>
              <a:t>tilt</a:t>
            </a:r>
            <a:endParaRPr sz="1100">
              <a:latin typeface="Arial"/>
              <a:cs typeface="Arial"/>
            </a:endParaRPr>
          </a:p>
          <a:p>
            <a:pPr algn="ctr">
              <a:lnSpc>
                <a:spcPts val="930"/>
              </a:lnSpc>
            </a:pP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for</a:t>
            </a:r>
            <a:r>
              <a:rPr sz="800" spc="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labels</a:t>
            </a:r>
            <a:r>
              <a:rPr sz="800" spc="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placed</a:t>
            </a:r>
            <a:r>
              <a:rPr sz="800" spc="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in</a:t>
            </a:r>
            <a:r>
              <a:rPr sz="800" spc="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levels</a:t>
            </a:r>
            <a:r>
              <a:rPr sz="800" spc="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of</a:t>
            </a:r>
            <a:r>
              <a:rPr sz="800" spc="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high</a:t>
            </a:r>
            <a:r>
              <a:rPr sz="800" spc="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spc="-10" dirty="0">
                <a:solidFill>
                  <a:srgbClr val="231F20"/>
                </a:solidFill>
                <a:latin typeface="Arial"/>
                <a:cs typeface="Arial"/>
              </a:rPr>
              <a:t>exposure</a:t>
            </a:r>
            <a:endParaRPr sz="8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053130" y="9725129"/>
            <a:ext cx="1972310" cy="3073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1290"/>
              </a:lnSpc>
              <a:spcBef>
                <a:spcPts val="100"/>
              </a:spcBef>
            </a:pPr>
            <a:r>
              <a:rPr sz="1100" spc="-45" dirty="0">
                <a:solidFill>
                  <a:srgbClr val="231F20"/>
                </a:solidFill>
                <a:latin typeface="Arial"/>
                <a:cs typeface="Arial"/>
              </a:rPr>
              <a:t>REAR</a:t>
            </a:r>
            <a:r>
              <a:rPr sz="1100" spc="-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spc="-20" dirty="0">
                <a:solidFill>
                  <a:srgbClr val="231F20"/>
                </a:solidFill>
                <a:latin typeface="Arial"/>
                <a:cs typeface="Arial"/>
              </a:rPr>
              <a:t>tilt</a:t>
            </a:r>
            <a:endParaRPr sz="1100">
              <a:latin typeface="Arial"/>
              <a:cs typeface="Arial"/>
            </a:endParaRPr>
          </a:p>
          <a:p>
            <a:pPr algn="ctr">
              <a:lnSpc>
                <a:spcPts val="930"/>
              </a:lnSpc>
            </a:pP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for</a:t>
            </a:r>
            <a:r>
              <a:rPr sz="800" spc="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labels</a:t>
            </a:r>
            <a:r>
              <a:rPr sz="800" spc="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placed</a:t>
            </a:r>
            <a:r>
              <a:rPr sz="800" spc="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in</a:t>
            </a:r>
            <a:r>
              <a:rPr sz="800" spc="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levels</a:t>
            </a:r>
            <a:r>
              <a:rPr sz="800" spc="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of</a:t>
            </a:r>
            <a:r>
              <a:rPr sz="800" spc="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high</a:t>
            </a:r>
            <a:r>
              <a:rPr sz="800" spc="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spc="-10" dirty="0">
                <a:solidFill>
                  <a:srgbClr val="231F20"/>
                </a:solidFill>
                <a:latin typeface="Arial"/>
                <a:cs typeface="Arial"/>
              </a:rPr>
              <a:t>exposure</a:t>
            </a:r>
            <a:endParaRPr sz="8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0825195" y="9768612"/>
            <a:ext cx="1353185" cy="3073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1290"/>
              </a:lnSpc>
              <a:spcBef>
                <a:spcPts val="100"/>
              </a:spcBef>
            </a:pP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NO</a:t>
            </a:r>
            <a:r>
              <a:rPr sz="1100" spc="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Arial"/>
                <a:cs typeface="Arial"/>
              </a:rPr>
              <a:t>INCLINATION</a:t>
            </a:r>
            <a:endParaRPr sz="1100">
              <a:latin typeface="Arial"/>
              <a:cs typeface="Arial"/>
            </a:endParaRPr>
          </a:p>
          <a:p>
            <a:pPr algn="ctr">
              <a:lnSpc>
                <a:spcPts val="930"/>
              </a:lnSpc>
            </a:pP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for</a:t>
            </a:r>
            <a:r>
              <a:rPr sz="800" spc="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labels</a:t>
            </a:r>
            <a:r>
              <a:rPr sz="800" spc="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located</a:t>
            </a:r>
            <a:r>
              <a:rPr sz="800" spc="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at</a:t>
            </a:r>
            <a:r>
              <a:rPr sz="800" spc="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eye</a:t>
            </a:r>
            <a:r>
              <a:rPr sz="800" spc="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spc="-10" dirty="0">
                <a:solidFill>
                  <a:srgbClr val="231F20"/>
                </a:solidFill>
                <a:latin typeface="Arial"/>
                <a:cs typeface="Arial"/>
              </a:rPr>
              <a:t>level</a:t>
            </a:r>
            <a:endParaRPr sz="8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371831" y="9768612"/>
            <a:ext cx="1353185" cy="3073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1290"/>
              </a:lnSpc>
              <a:spcBef>
                <a:spcPts val="100"/>
              </a:spcBef>
            </a:pP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NO</a:t>
            </a:r>
            <a:r>
              <a:rPr sz="1100" spc="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Arial"/>
                <a:cs typeface="Arial"/>
              </a:rPr>
              <a:t>INCLINATION</a:t>
            </a:r>
            <a:endParaRPr sz="1100">
              <a:latin typeface="Arial"/>
              <a:cs typeface="Arial"/>
            </a:endParaRPr>
          </a:p>
          <a:p>
            <a:pPr algn="ctr">
              <a:lnSpc>
                <a:spcPts val="930"/>
              </a:lnSpc>
            </a:pP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for</a:t>
            </a:r>
            <a:r>
              <a:rPr sz="800" spc="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labels</a:t>
            </a:r>
            <a:r>
              <a:rPr sz="800" spc="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located</a:t>
            </a:r>
            <a:r>
              <a:rPr sz="800" spc="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at</a:t>
            </a:r>
            <a:r>
              <a:rPr sz="800" spc="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eye</a:t>
            </a:r>
            <a:r>
              <a:rPr sz="800" spc="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spc="-10" dirty="0">
                <a:solidFill>
                  <a:srgbClr val="231F20"/>
                </a:solidFill>
                <a:latin typeface="Arial"/>
                <a:cs typeface="Arial"/>
              </a:rPr>
              <a:t>level</a:t>
            </a:r>
            <a:endParaRPr sz="8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2520570" y="9768612"/>
            <a:ext cx="1927225" cy="3073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1290"/>
              </a:lnSpc>
              <a:spcBef>
                <a:spcPts val="100"/>
              </a:spcBef>
            </a:pPr>
            <a:r>
              <a:rPr sz="1100" spc="-45" dirty="0">
                <a:solidFill>
                  <a:srgbClr val="231F20"/>
                </a:solidFill>
                <a:latin typeface="Arial"/>
                <a:cs typeface="Arial"/>
              </a:rPr>
              <a:t>FRONT</a:t>
            </a:r>
            <a:r>
              <a:rPr sz="110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spc="-20" dirty="0">
                <a:solidFill>
                  <a:srgbClr val="231F20"/>
                </a:solidFill>
                <a:latin typeface="Arial"/>
                <a:cs typeface="Arial"/>
              </a:rPr>
              <a:t>tilt</a:t>
            </a:r>
            <a:endParaRPr sz="1100">
              <a:latin typeface="Arial"/>
              <a:cs typeface="Arial"/>
            </a:endParaRPr>
          </a:p>
          <a:p>
            <a:pPr algn="ctr">
              <a:lnSpc>
                <a:spcPts val="930"/>
              </a:lnSpc>
            </a:pP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for</a:t>
            </a:r>
            <a:r>
              <a:rPr sz="800" spc="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labels</a:t>
            </a:r>
            <a:r>
              <a:rPr sz="800" spc="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placed</a:t>
            </a:r>
            <a:r>
              <a:rPr sz="800" spc="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in</a:t>
            </a:r>
            <a:r>
              <a:rPr sz="800" spc="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levels</a:t>
            </a:r>
            <a:r>
              <a:rPr sz="800" spc="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of</a:t>
            </a:r>
            <a:r>
              <a:rPr sz="800" spc="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low</a:t>
            </a:r>
            <a:r>
              <a:rPr sz="800" spc="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spc="-10" dirty="0">
                <a:solidFill>
                  <a:srgbClr val="231F20"/>
                </a:solidFill>
                <a:latin typeface="Arial"/>
                <a:cs typeface="Arial"/>
              </a:rPr>
              <a:t>exposure</a:t>
            </a:r>
            <a:endParaRPr sz="8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009702" y="9768612"/>
            <a:ext cx="1927225" cy="3073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1290"/>
              </a:lnSpc>
              <a:spcBef>
                <a:spcPts val="100"/>
              </a:spcBef>
            </a:pPr>
            <a:r>
              <a:rPr sz="1100" spc="-45" dirty="0">
                <a:solidFill>
                  <a:srgbClr val="231F20"/>
                </a:solidFill>
                <a:latin typeface="Arial"/>
                <a:cs typeface="Arial"/>
              </a:rPr>
              <a:t>FRONT</a:t>
            </a:r>
            <a:r>
              <a:rPr sz="110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spc="-20" dirty="0">
                <a:solidFill>
                  <a:srgbClr val="231F20"/>
                </a:solidFill>
                <a:latin typeface="Arial"/>
                <a:cs typeface="Arial"/>
              </a:rPr>
              <a:t>tilt</a:t>
            </a:r>
            <a:endParaRPr sz="1100">
              <a:latin typeface="Arial"/>
              <a:cs typeface="Arial"/>
            </a:endParaRPr>
          </a:p>
          <a:p>
            <a:pPr algn="ctr">
              <a:lnSpc>
                <a:spcPts val="930"/>
              </a:lnSpc>
            </a:pP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for</a:t>
            </a:r>
            <a:r>
              <a:rPr sz="800" spc="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labels</a:t>
            </a:r>
            <a:r>
              <a:rPr sz="800" spc="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placed</a:t>
            </a:r>
            <a:r>
              <a:rPr sz="800" spc="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in</a:t>
            </a:r>
            <a:r>
              <a:rPr sz="800" spc="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levels</a:t>
            </a:r>
            <a:r>
              <a:rPr sz="800" spc="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of</a:t>
            </a:r>
            <a:r>
              <a:rPr sz="800" spc="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low</a:t>
            </a:r>
            <a:r>
              <a:rPr sz="800" spc="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spc="-10" dirty="0">
                <a:solidFill>
                  <a:srgbClr val="231F20"/>
                </a:solidFill>
                <a:latin typeface="Arial"/>
                <a:cs typeface="Arial"/>
              </a:rPr>
              <a:t>exposure</a:t>
            </a:r>
            <a:endParaRPr sz="8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987231" y="7609713"/>
            <a:ext cx="5883275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It</a:t>
            </a:r>
            <a:r>
              <a:rPr sz="110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allows</a:t>
            </a:r>
            <a:r>
              <a:rPr sz="1100" spc="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you</a:t>
            </a:r>
            <a:r>
              <a:rPr sz="1100" spc="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to</a:t>
            </a:r>
            <a:r>
              <a:rPr sz="1100" spc="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adjust</a:t>
            </a:r>
            <a:r>
              <a:rPr sz="1100" spc="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1100" spc="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inclination</a:t>
            </a:r>
            <a:r>
              <a:rPr sz="1100" spc="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according</a:t>
            </a:r>
            <a:r>
              <a:rPr sz="110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to</a:t>
            </a:r>
            <a:r>
              <a:rPr sz="110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1100" spc="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height</a:t>
            </a:r>
            <a:r>
              <a:rPr sz="1100" spc="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at</a:t>
            </a:r>
            <a:r>
              <a:rPr sz="1100" spc="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which</a:t>
            </a:r>
            <a:r>
              <a:rPr sz="1100" spc="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1100" spc="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label</a:t>
            </a:r>
            <a:r>
              <a:rPr sz="1100" spc="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is</a:t>
            </a:r>
            <a:r>
              <a:rPr sz="110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placed</a:t>
            </a:r>
            <a:r>
              <a:rPr sz="1100" spc="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so</a:t>
            </a:r>
            <a:r>
              <a:rPr sz="1100" spc="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spc="-20" dirty="0">
                <a:solidFill>
                  <a:srgbClr val="231F20"/>
                </a:solidFill>
                <a:latin typeface="Arial"/>
                <a:cs typeface="Arial"/>
              </a:rPr>
              <a:t>that</a:t>
            </a:r>
            <a:r>
              <a:rPr sz="1100" spc="-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it</a:t>
            </a:r>
            <a:r>
              <a:rPr sz="1100" spc="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is</a:t>
            </a:r>
            <a:r>
              <a:rPr sz="1100" spc="4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always</a:t>
            </a:r>
            <a:r>
              <a:rPr sz="1100" spc="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facing</a:t>
            </a:r>
            <a:r>
              <a:rPr sz="1100" spc="4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1100" spc="4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Arial"/>
                <a:cs typeface="Arial"/>
              </a:rPr>
              <a:t>customer.</a:t>
            </a:r>
            <a:endParaRPr sz="1100">
              <a:latin typeface="Arial"/>
              <a:cs typeface="Arial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997158" y="3318611"/>
            <a:ext cx="6022340" cy="6273165"/>
            <a:chOff x="997158" y="3318611"/>
            <a:chExt cx="6022340" cy="6273165"/>
          </a:xfrm>
        </p:grpSpPr>
        <p:pic>
          <p:nvPicPr>
            <p:cNvPr id="24" name="object 2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97158" y="3660405"/>
              <a:ext cx="1412743" cy="1122994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855188" y="3416289"/>
              <a:ext cx="1656331" cy="1611253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803063" y="3318611"/>
              <a:ext cx="2216086" cy="2210193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261927" y="8233409"/>
              <a:ext cx="1458468" cy="1266475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406076" y="8184699"/>
              <a:ext cx="1265739" cy="1406518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431326" y="8233409"/>
              <a:ext cx="1227492" cy="1315186"/>
            </a:xfrm>
            <a:prstGeom prst="rect">
              <a:avLst/>
            </a:prstGeom>
          </p:spPr>
        </p:pic>
      </p:grpSp>
      <p:grpSp>
        <p:nvGrpSpPr>
          <p:cNvPr id="30" name="object 30"/>
          <p:cNvGrpSpPr/>
          <p:nvPr/>
        </p:nvGrpSpPr>
        <p:grpSpPr>
          <a:xfrm>
            <a:off x="8331873" y="4447848"/>
            <a:ext cx="6165215" cy="5326380"/>
            <a:chOff x="8331873" y="4447848"/>
            <a:chExt cx="6165215" cy="5326380"/>
          </a:xfrm>
        </p:grpSpPr>
        <p:pic>
          <p:nvPicPr>
            <p:cNvPr id="31" name="object 31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8515559" y="4447848"/>
              <a:ext cx="1314926" cy="927965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0399573" y="4447870"/>
              <a:ext cx="1461103" cy="1362004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2508306" y="4447857"/>
              <a:ext cx="1620505" cy="1216999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2590806" y="6291503"/>
              <a:ext cx="1905866" cy="1362552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2948227" y="8635621"/>
              <a:ext cx="1120325" cy="1138377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1082066" y="8635621"/>
              <a:ext cx="875225" cy="1120109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9055799" y="8625700"/>
              <a:ext cx="974229" cy="1117915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1089613" y="6281991"/>
              <a:ext cx="877245" cy="1289100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8331873" y="6299479"/>
              <a:ext cx="2549625" cy="1289100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1148123" y="7565923"/>
              <a:ext cx="844852" cy="326301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882035" y="7565923"/>
              <a:ext cx="844857" cy="326301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566480" y="7555141"/>
              <a:ext cx="844867" cy="326301"/>
            </a:xfrm>
            <a:prstGeom prst="rect">
              <a:avLst/>
            </a:prstGeom>
          </p:spPr>
        </p:pic>
      </p:grpSp>
      <p:pic>
        <p:nvPicPr>
          <p:cNvPr id="43" name="object 43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915038" y="754131"/>
            <a:ext cx="1858571" cy="1905631"/>
          </a:xfrm>
          <a:prstGeom prst="rect">
            <a:avLst/>
          </a:prstGeom>
        </p:spPr>
      </p:pic>
      <p:pic>
        <p:nvPicPr>
          <p:cNvPr id="44" name="object 44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8182528" y="586318"/>
            <a:ext cx="1216828" cy="1511337"/>
          </a:xfrm>
          <a:prstGeom prst="rect">
            <a:avLst/>
          </a:prstGeom>
        </p:spPr>
      </p:pic>
      <p:pic>
        <p:nvPicPr>
          <p:cNvPr id="45" name="object 45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8123263" y="2464312"/>
            <a:ext cx="1267000" cy="1510363"/>
          </a:xfrm>
          <a:prstGeom prst="rect">
            <a:avLst/>
          </a:prstGeom>
        </p:spPr>
      </p:pic>
      <p:sp>
        <p:nvSpPr>
          <p:cNvPr id="46" name="object 46"/>
          <p:cNvSpPr txBox="1"/>
          <p:nvPr/>
        </p:nvSpPr>
        <p:spPr>
          <a:xfrm>
            <a:off x="987231" y="5322646"/>
            <a:ext cx="422719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110" dirty="0">
                <a:solidFill>
                  <a:srgbClr val="231F20"/>
                </a:solidFill>
                <a:latin typeface="Arial"/>
                <a:cs typeface="Arial"/>
              </a:rPr>
              <a:t>T-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Hook</a:t>
            </a:r>
            <a:r>
              <a:rPr sz="110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Attachment</a:t>
            </a:r>
            <a:r>
              <a:rPr sz="1100" spc="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Fits</a:t>
            </a:r>
            <a:r>
              <a:rPr sz="1100" spc="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Short</a:t>
            </a:r>
            <a:r>
              <a:rPr sz="1100" spc="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spc="-20" dirty="0">
                <a:solidFill>
                  <a:srgbClr val="231F20"/>
                </a:solidFill>
                <a:latin typeface="Arial"/>
                <a:cs typeface="Arial"/>
              </a:rPr>
              <a:t>Top,</a:t>
            </a:r>
            <a:r>
              <a:rPr sz="1100" spc="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Axial,</a:t>
            </a:r>
            <a:r>
              <a:rPr sz="1100" spc="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or</a:t>
            </a:r>
            <a:r>
              <a:rPr sz="1100" spc="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Bottom</a:t>
            </a:r>
            <a:r>
              <a:rPr sz="110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Rod</a:t>
            </a:r>
            <a:r>
              <a:rPr sz="1100" spc="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Hooks</a:t>
            </a:r>
            <a:r>
              <a:rPr sz="1100" spc="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spc="-20" dirty="0">
                <a:solidFill>
                  <a:srgbClr val="231F20"/>
                </a:solidFill>
                <a:latin typeface="Arial"/>
                <a:cs typeface="Arial"/>
              </a:rPr>
              <a:t>Rod.</a:t>
            </a:r>
            <a:endParaRPr sz="1100">
              <a:latin typeface="Arial"/>
              <a:cs typeface="Arial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8501301" y="5995775"/>
            <a:ext cx="422719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110" dirty="0">
                <a:solidFill>
                  <a:srgbClr val="231F20"/>
                </a:solidFill>
                <a:latin typeface="Arial"/>
                <a:cs typeface="Arial"/>
              </a:rPr>
              <a:t>T-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Hook</a:t>
            </a:r>
            <a:r>
              <a:rPr sz="110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Attachment</a:t>
            </a:r>
            <a:r>
              <a:rPr sz="1100" spc="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Fits</a:t>
            </a:r>
            <a:r>
              <a:rPr sz="1100" spc="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Short</a:t>
            </a:r>
            <a:r>
              <a:rPr sz="1100" spc="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spc="-20" dirty="0">
                <a:solidFill>
                  <a:srgbClr val="231F20"/>
                </a:solidFill>
                <a:latin typeface="Arial"/>
                <a:cs typeface="Arial"/>
              </a:rPr>
              <a:t>Top,</a:t>
            </a:r>
            <a:r>
              <a:rPr sz="1100" spc="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Axial,</a:t>
            </a:r>
            <a:r>
              <a:rPr sz="1100" spc="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or</a:t>
            </a:r>
            <a:r>
              <a:rPr sz="1100" spc="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Bottom</a:t>
            </a:r>
            <a:r>
              <a:rPr sz="110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Rod</a:t>
            </a:r>
            <a:r>
              <a:rPr sz="1100" spc="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Hooks</a:t>
            </a:r>
            <a:r>
              <a:rPr sz="1100" spc="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spc="-20" dirty="0">
                <a:solidFill>
                  <a:srgbClr val="231F20"/>
                </a:solidFill>
                <a:latin typeface="Arial"/>
                <a:cs typeface="Arial"/>
              </a:rPr>
              <a:t>Rod.</a:t>
            </a:r>
            <a:endParaRPr sz="1100">
              <a:latin typeface="Arial"/>
              <a:cs typeface="Arial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8475913" y="7851891"/>
            <a:ext cx="5955030" cy="6445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07975">
              <a:lnSpc>
                <a:spcPct val="100000"/>
              </a:lnSpc>
              <a:spcBef>
                <a:spcPts val="100"/>
              </a:spcBef>
              <a:tabLst>
                <a:tab pos="1546860" algn="l"/>
                <a:tab pos="2762250" algn="l"/>
              </a:tabLst>
            </a:pPr>
            <a:r>
              <a:rPr sz="1200" baseline="6944" dirty="0">
                <a:solidFill>
                  <a:srgbClr val="231F20"/>
                </a:solidFill>
                <a:latin typeface="Arial Narrow"/>
                <a:cs typeface="Arial Narrow"/>
              </a:rPr>
              <a:t>Short</a:t>
            </a:r>
            <a:r>
              <a:rPr sz="1200" spc="-37" baseline="6944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200" baseline="6944" dirty="0">
                <a:solidFill>
                  <a:srgbClr val="231F20"/>
                </a:solidFill>
                <a:latin typeface="Arial Narrow"/>
                <a:cs typeface="Arial Narrow"/>
              </a:rPr>
              <a:t>top</a:t>
            </a:r>
            <a:r>
              <a:rPr sz="1200" spc="-37" baseline="6944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200" spc="-37" baseline="6944" dirty="0">
                <a:solidFill>
                  <a:srgbClr val="231F20"/>
                </a:solidFill>
                <a:latin typeface="Arial Narrow"/>
                <a:cs typeface="Arial Narrow"/>
              </a:rPr>
              <a:t>rod</a:t>
            </a:r>
            <a:r>
              <a:rPr sz="1200" baseline="6944" dirty="0">
                <a:solidFill>
                  <a:srgbClr val="231F20"/>
                </a:solidFill>
                <a:latin typeface="Times New Roman"/>
                <a:cs typeface="Times New Roman"/>
              </a:rPr>
              <a:t>	</a:t>
            </a:r>
            <a:r>
              <a:rPr sz="800" dirty="0">
                <a:solidFill>
                  <a:srgbClr val="231F20"/>
                </a:solidFill>
                <a:latin typeface="Arial Narrow"/>
                <a:cs typeface="Arial Narrow"/>
              </a:rPr>
              <a:t>Short</a:t>
            </a:r>
            <a:r>
              <a:rPr sz="800" spc="-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spc="-10" dirty="0">
                <a:solidFill>
                  <a:srgbClr val="231F20"/>
                </a:solidFill>
                <a:latin typeface="Arial Narrow"/>
                <a:cs typeface="Arial Narrow"/>
              </a:rPr>
              <a:t>axial</a:t>
            </a:r>
            <a:r>
              <a:rPr sz="800" spc="-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spc="-25" dirty="0">
                <a:solidFill>
                  <a:srgbClr val="231F20"/>
                </a:solidFill>
                <a:latin typeface="Arial Narrow"/>
                <a:cs typeface="Arial Narrow"/>
              </a:rPr>
              <a:t>rod</a:t>
            </a:r>
            <a:r>
              <a:rPr sz="800" dirty="0">
                <a:solidFill>
                  <a:srgbClr val="231F20"/>
                </a:solidFill>
                <a:latin typeface="Times New Roman"/>
                <a:cs typeface="Times New Roman"/>
              </a:rPr>
              <a:t>	</a:t>
            </a:r>
            <a:r>
              <a:rPr sz="800" dirty="0">
                <a:solidFill>
                  <a:srgbClr val="231F20"/>
                </a:solidFill>
                <a:latin typeface="Arial Narrow"/>
                <a:cs typeface="Arial Narrow"/>
              </a:rPr>
              <a:t>Short</a:t>
            </a:r>
            <a:r>
              <a:rPr sz="800" spc="-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spc="-10" dirty="0">
                <a:solidFill>
                  <a:srgbClr val="231F20"/>
                </a:solidFill>
                <a:latin typeface="Arial Narrow"/>
                <a:cs typeface="Arial Narrow"/>
              </a:rPr>
              <a:t>bottom</a:t>
            </a:r>
            <a:r>
              <a:rPr sz="800" spc="-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spc="-25" dirty="0">
                <a:solidFill>
                  <a:srgbClr val="231F20"/>
                </a:solidFill>
                <a:latin typeface="Arial Narrow"/>
                <a:cs typeface="Arial Narrow"/>
              </a:rPr>
              <a:t>rod</a:t>
            </a:r>
            <a:endParaRPr sz="800">
              <a:latin typeface="Arial Narrow"/>
              <a:cs typeface="Arial Narrow"/>
            </a:endParaRPr>
          </a:p>
          <a:p>
            <a:pPr>
              <a:lnSpc>
                <a:spcPct val="100000"/>
              </a:lnSpc>
              <a:spcBef>
                <a:spcPts val="350"/>
              </a:spcBef>
            </a:pPr>
            <a:endParaRPr sz="800">
              <a:latin typeface="Arial Narrow"/>
              <a:cs typeface="Arial Narrow"/>
            </a:endParaRPr>
          </a:p>
          <a:p>
            <a:pPr marL="38100" marR="30480">
              <a:lnSpc>
                <a:spcPct val="100000"/>
              </a:lnSpc>
              <a:spcBef>
                <a:spcPts val="5"/>
              </a:spcBef>
            </a:pP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It</a:t>
            </a:r>
            <a:r>
              <a:rPr sz="1100" spc="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allows</a:t>
            </a:r>
            <a:r>
              <a:rPr sz="1100" spc="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you</a:t>
            </a:r>
            <a:r>
              <a:rPr sz="1100" spc="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to</a:t>
            </a:r>
            <a:r>
              <a:rPr sz="1100" spc="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adjust</a:t>
            </a:r>
            <a:r>
              <a:rPr sz="1100" spc="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1100" spc="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inclination</a:t>
            </a:r>
            <a:r>
              <a:rPr sz="1100" spc="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according</a:t>
            </a:r>
            <a:r>
              <a:rPr sz="1100" spc="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to</a:t>
            </a:r>
            <a:r>
              <a:rPr sz="1100" spc="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1100" spc="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height</a:t>
            </a:r>
            <a:r>
              <a:rPr sz="1100" spc="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at</a:t>
            </a:r>
            <a:r>
              <a:rPr sz="1100" spc="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which</a:t>
            </a:r>
            <a:r>
              <a:rPr sz="1100" spc="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1100" spc="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label</a:t>
            </a:r>
            <a:r>
              <a:rPr sz="1100" spc="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is</a:t>
            </a:r>
            <a:r>
              <a:rPr sz="1100" spc="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placed</a:t>
            </a:r>
            <a:r>
              <a:rPr sz="1100" spc="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so</a:t>
            </a:r>
            <a:r>
              <a:rPr sz="1100" spc="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spc="-20" dirty="0">
                <a:solidFill>
                  <a:srgbClr val="231F20"/>
                </a:solidFill>
                <a:latin typeface="Arial"/>
                <a:cs typeface="Arial"/>
              </a:rPr>
              <a:t>that</a:t>
            </a:r>
            <a:r>
              <a:rPr sz="1100" spc="-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it</a:t>
            </a:r>
            <a:r>
              <a:rPr sz="1100" spc="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is</a:t>
            </a:r>
            <a:r>
              <a:rPr sz="1100" spc="4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always</a:t>
            </a:r>
            <a:r>
              <a:rPr sz="1100" spc="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facing</a:t>
            </a:r>
            <a:r>
              <a:rPr sz="1100" spc="4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1100" spc="4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Arial"/>
                <a:cs typeface="Arial"/>
              </a:rPr>
              <a:t>customer.</a:t>
            </a:r>
            <a:endParaRPr sz="1100">
              <a:latin typeface="Arial"/>
              <a:cs typeface="Arial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4220997" y="1242009"/>
            <a:ext cx="3447415" cy="20320"/>
          </a:xfrm>
          <a:custGeom>
            <a:avLst/>
            <a:gdLst/>
            <a:ahLst/>
            <a:cxnLst/>
            <a:rect l="l" t="t" r="r" b="b"/>
            <a:pathLst>
              <a:path w="3447415" h="20319">
                <a:moveTo>
                  <a:pt x="3446995" y="0"/>
                </a:moveTo>
                <a:lnTo>
                  <a:pt x="0" y="0"/>
                </a:lnTo>
                <a:lnTo>
                  <a:pt x="0" y="19799"/>
                </a:lnTo>
                <a:lnTo>
                  <a:pt x="3446995" y="19799"/>
                </a:lnTo>
                <a:lnTo>
                  <a:pt x="3446995" y="0"/>
                </a:lnTo>
                <a:close/>
              </a:path>
            </a:pathLst>
          </a:custGeom>
          <a:solidFill>
            <a:srgbClr val="80828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9673196" y="1089012"/>
            <a:ext cx="5554980" cy="20320"/>
          </a:xfrm>
          <a:custGeom>
            <a:avLst/>
            <a:gdLst/>
            <a:ahLst/>
            <a:cxnLst/>
            <a:rect l="l" t="t" r="r" b="b"/>
            <a:pathLst>
              <a:path w="5554980" h="20319">
                <a:moveTo>
                  <a:pt x="5554802" y="0"/>
                </a:moveTo>
                <a:lnTo>
                  <a:pt x="0" y="0"/>
                </a:lnTo>
                <a:lnTo>
                  <a:pt x="0" y="19799"/>
                </a:lnTo>
                <a:lnTo>
                  <a:pt x="5554802" y="19799"/>
                </a:lnTo>
                <a:lnTo>
                  <a:pt x="5554802" y="0"/>
                </a:lnTo>
                <a:close/>
              </a:path>
            </a:pathLst>
          </a:custGeom>
          <a:solidFill>
            <a:srgbClr val="80828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9675000" y="2907004"/>
            <a:ext cx="5553075" cy="20320"/>
          </a:xfrm>
          <a:custGeom>
            <a:avLst/>
            <a:gdLst/>
            <a:ahLst/>
            <a:cxnLst/>
            <a:rect l="l" t="t" r="r" b="b"/>
            <a:pathLst>
              <a:path w="5553075" h="20319">
                <a:moveTo>
                  <a:pt x="5552998" y="0"/>
                </a:moveTo>
                <a:lnTo>
                  <a:pt x="0" y="0"/>
                </a:lnTo>
                <a:lnTo>
                  <a:pt x="0" y="19799"/>
                </a:lnTo>
                <a:lnTo>
                  <a:pt x="5552998" y="19799"/>
                </a:lnTo>
                <a:lnTo>
                  <a:pt x="5552998" y="0"/>
                </a:lnTo>
                <a:close/>
              </a:path>
            </a:pathLst>
          </a:custGeom>
          <a:solidFill>
            <a:srgbClr val="80828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 txBox="1"/>
          <p:nvPr/>
        </p:nvSpPr>
        <p:spPr>
          <a:xfrm>
            <a:off x="4181294" y="553580"/>
            <a:ext cx="300545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96139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HANGING</a:t>
            </a:r>
            <a:r>
              <a:rPr sz="2000" spc="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2000" spc="-20" dirty="0">
                <a:solidFill>
                  <a:srgbClr val="231F20"/>
                </a:solidFill>
                <a:latin typeface="Arial"/>
                <a:cs typeface="Arial"/>
              </a:rPr>
              <a:t>HOOK</a:t>
            </a:r>
            <a:r>
              <a:rPr sz="2000" spc="-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UNIVERSAL</a:t>
            </a:r>
            <a:r>
              <a:rPr sz="2000" spc="-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OVL</a:t>
            </a:r>
            <a:r>
              <a:rPr sz="2000" spc="-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MODEL</a:t>
            </a:r>
            <a:endParaRPr sz="2000">
              <a:latin typeface="Arial"/>
              <a:cs typeface="Arial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9634535" y="546595"/>
            <a:ext cx="509714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77216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231F20"/>
                </a:solidFill>
                <a:latin typeface="Arial"/>
                <a:cs typeface="Arial"/>
              </a:rPr>
              <a:t>CHO</a:t>
            </a:r>
            <a:r>
              <a:rPr sz="1400" spc="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231F20"/>
                </a:solidFill>
                <a:latin typeface="Arial"/>
                <a:cs typeface="Arial"/>
              </a:rPr>
              <a:t>MODEL</a:t>
            </a:r>
            <a:r>
              <a:rPr sz="1400" spc="-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231F20"/>
                </a:solidFill>
                <a:latin typeface="Arial"/>
                <a:cs typeface="Arial"/>
              </a:rPr>
              <a:t>CROSS</a:t>
            </a:r>
            <a:r>
              <a:rPr sz="1400" spc="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231F20"/>
                </a:solidFill>
                <a:latin typeface="Arial"/>
                <a:cs typeface="Arial"/>
              </a:rPr>
              <a:t>HANGER</a:t>
            </a:r>
            <a:r>
              <a:rPr sz="1400" spc="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231F20"/>
                </a:solidFill>
                <a:latin typeface="Arial"/>
                <a:cs typeface="Arial"/>
              </a:rPr>
              <a:t>HOOK</a:t>
            </a:r>
            <a:r>
              <a:rPr sz="1400" spc="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231F20"/>
                </a:solidFill>
                <a:latin typeface="Arial"/>
                <a:cs typeface="Arial"/>
              </a:rPr>
              <a:t>WITH</a:t>
            </a:r>
            <a:r>
              <a:rPr sz="1400" spc="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400" spc="-10" dirty="0">
                <a:solidFill>
                  <a:srgbClr val="231F20"/>
                </a:solidFill>
                <a:latin typeface="Arial"/>
                <a:cs typeface="Arial"/>
              </a:rPr>
              <a:t>THREE</a:t>
            </a:r>
            <a:r>
              <a:rPr sz="1400" spc="-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231F20"/>
                </a:solidFill>
                <a:latin typeface="Arial"/>
                <a:cs typeface="Arial"/>
              </a:rPr>
              <a:t>DEGREES</a:t>
            </a:r>
            <a:r>
              <a:rPr sz="1400" spc="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231F20"/>
                </a:solidFill>
                <a:latin typeface="Arial"/>
                <a:cs typeface="Arial"/>
              </a:rPr>
              <a:t>OF</a:t>
            </a:r>
            <a:r>
              <a:rPr sz="1400" spc="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231F20"/>
                </a:solidFill>
                <a:latin typeface="Arial"/>
                <a:cs typeface="Arial"/>
              </a:rPr>
              <a:t>INCLINATION</a:t>
            </a:r>
            <a:r>
              <a:rPr sz="1400" spc="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231F20"/>
                </a:solidFill>
                <a:latin typeface="Arial"/>
                <a:cs typeface="Arial"/>
              </a:rPr>
              <a:t>FOR</a:t>
            </a:r>
            <a:r>
              <a:rPr sz="1400" spc="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231F20"/>
                </a:solidFill>
                <a:latin typeface="Arial"/>
                <a:cs typeface="Arial"/>
              </a:rPr>
              <a:t>RODS</a:t>
            </a:r>
            <a:r>
              <a:rPr sz="1400" spc="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231F20"/>
                </a:solidFill>
                <a:latin typeface="Arial"/>
                <a:cs typeface="Arial"/>
              </a:rPr>
              <a:t>FROM</a:t>
            </a:r>
            <a:r>
              <a:rPr sz="1400" spc="40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231F20"/>
                </a:solidFill>
                <a:latin typeface="Arial"/>
                <a:cs typeface="Arial"/>
              </a:rPr>
              <a:t>Ø</a:t>
            </a:r>
            <a:r>
              <a:rPr sz="1400" spc="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231F20"/>
                </a:solidFill>
                <a:latin typeface="Arial"/>
                <a:cs typeface="Arial"/>
              </a:rPr>
              <a:t>3</a:t>
            </a:r>
            <a:r>
              <a:rPr sz="1400" spc="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231F20"/>
                </a:solidFill>
                <a:latin typeface="Arial"/>
                <a:cs typeface="Arial"/>
              </a:rPr>
              <a:t>TO</a:t>
            </a:r>
            <a:r>
              <a:rPr sz="1400" spc="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231F20"/>
                </a:solidFill>
                <a:latin typeface="Arial"/>
                <a:cs typeface="Arial"/>
              </a:rPr>
              <a:t>6</a:t>
            </a:r>
            <a:r>
              <a:rPr sz="1400" spc="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400" spc="-25" dirty="0">
                <a:solidFill>
                  <a:srgbClr val="231F20"/>
                </a:solidFill>
                <a:latin typeface="Arial"/>
                <a:cs typeface="Arial"/>
              </a:rPr>
              <a:t>MM</a:t>
            </a:r>
            <a:endParaRPr sz="1400">
              <a:latin typeface="Arial"/>
              <a:cs typeface="Arial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9634535" y="2385047"/>
            <a:ext cx="509714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77216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231F20"/>
                </a:solidFill>
                <a:latin typeface="Arial"/>
                <a:cs typeface="Arial"/>
              </a:rPr>
              <a:t>CHO</a:t>
            </a:r>
            <a:r>
              <a:rPr sz="1400" spc="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231F20"/>
                </a:solidFill>
                <a:latin typeface="Arial"/>
                <a:cs typeface="Arial"/>
              </a:rPr>
              <a:t>MODEL</a:t>
            </a:r>
            <a:r>
              <a:rPr sz="1400" spc="-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231F20"/>
                </a:solidFill>
                <a:latin typeface="Arial"/>
                <a:cs typeface="Arial"/>
              </a:rPr>
              <a:t>CROSS</a:t>
            </a:r>
            <a:r>
              <a:rPr sz="1400" spc="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231F20"/>
                </a:solidFill>
                <a:latin typeface="Arial"/>
                <a:cs typeface="Arial"/>
              </a:rPr>
              <a:t>HANGER</a:t>
            </a:r>
            <a:r>
              <a:rPr sz="1400" spc="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231F20"/>
                </a:solidFill>
                <a:latin typeface="Arial"/>
                <a:cs typeface="Arial"/>
              </a:rPr>
              <a:t>HOOK</a:t>
            </a:r>
            <a:r>
              <a:rPr sz="1400" spc="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231F20"/>
                </a:solidFill>
                <a:latin typeface="Arial"/>
                <a:cs typeface="Arial"/>
              </a:rPr>
              <a:t>WITH</a:t>
            </a:r>
            <a:r>
              <a:rPr sz="1400" spc="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400" spc="-10" dirty="0">
                <a:solidFill>
                  <a:srgbClr val="231F20"/>
                </a:solidFill>
                <a:latin typeface="Arial"/>
                <a:cs typeface="Arial"/>
              </a:rPr>
              <a:t>THREE</a:t>
            </a:r>
            <a:r>
              <a:rPr sz="1400" spc="-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231F20"/>
                </a:solidFill>
                <a:latin typeface="Arial"/>
                <a:cs typeface="Arial"/>
              </a:rPr>
              <a:t>DEGREES</a:t>
            </a:r>
            <a:r>
              <a:rPr sz="1400" spc="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231F20"/>
                </a:solidFill>
                <a:latin typeface="Arial"/>
                <a:cs typeface="Arial"/>
              </a:rPr>
              <a:t>OF</a:t>
            </a:r>
            <a:r>
              <a:rPr sz="1400" spc="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231F20"/>
                </a:solidFill>
                <a:latin typeface="Arial"/>
                <a:cs typeface="Arial"/>
              </a:rPr>
              <a:t>INCLINATION</a:t>
            </a:r>
            <a:r>
              <a:rPr sz="1400" spc="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231F20"/>
                </a:solidFill>
                <a:latin typeface="Arial"/>
                <a:cs typeface="Arial"/>
              </a:rPr>
              <a:t>FOR</a:t>
            </a:r>
            <a:r>
              <a:rPr sz="1400" spc="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231F20"/>
                </a:solidFill>
                <a:latin typeface="Arial"/>
                <a:cs typeface="Arial"/>
              </a:rPr>
              <a:t>RODS</a:t>
            </a:r>
            <a:r>
              <a:rPr sz="1400" spc="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231F20"/>
                </a:solidFill>
                <a:latin typeface="Arial"/>
                <a:cs typeface="Arial"/>
              </a:rPr>
              <a:t>FROM</a:t>
            </a:r>
            <a:r>
              <a:rPr sz="1400" spc="40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231F20"/>
                </a:solidFill>
                <a:latin typeface="Arial"/>
                <a:cs typeface="Arial"/>
              </a:rPr>
              <a:t>Ø</a:t>
            </a:r>
            <a:r>
              <a:rPr sz="1400" spc="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231F20"/>
                </a:solidFill>
                <a:latin typeface="Arial"/>
                <a:cs typeface="Arial"/>
              </a:rPr>
              <a:t>5</a:t>
            </a:r>
            <a:r>
              <a:rPr sz="1400" spc="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231F20"/>
                </a:solidFill>
                <a:latin typeface="Arial"/>
                <a:cs typeface="Arial"/>
              </a:rPr>
              <a:t>TO</a:t>
            </a:r>
            <a:r>
              <a:rPr sz="1400" spc="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231F20"/>
                </a:solidFill>
                <a:latin typeface="Arial"/>
                <a:cs typeface="Arial"/>
              </a:rPr>
              <a:t>8</a:t>
            </a:r>
            <a:r>
              <a:rPr sz="1400" spc="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400" spc="-25" dirty="0">
                <a:solidFill>
                  <a:srgbClr val="231F20"/>
                </a:solidFill>
                <a:latin typeface="Arial"/>
                <a:cs typeface="Arial"/>
              </a:rPr>
              <a:t>MM</a:t>
            </a:r>
            <a:endParaRPr sz="1400">
              <a:latin typeface="Arial"/>
              <a:cs typeface="Arial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756006" y="3095063"/>
            <a:ext cx="956944" cy="246379"/>
          </a:xfrm>
          <a:prstGeom prst="rect">
            <a:avLst/>
          </a:prstGeom>
          <a:solidFill>
            <a:srgbClr val="FFDF4F"/>
          </a:solidFill>
        </p:spPr>
        <p:txBody>
          <a:bodyPr vert="horz" wrap="square" lIns="0" tIns="635" rIns="0" bIns="0" rtlCol="0">
            <a:spAutoFit/>
          </a:bodyPr>
          <a:lstStyle/>
          <a:p>
            <a:pPr marL="102235">
              <a:lnSpc>
                <a:spcPct val="100000"/>
              </a:lnSpc>
              <a:spcBef>
                <a:spcPts val="5"/>
              </a:spcBef>
            </a:pPr>
            <a:r>
              <a:rPr sz="1400" b="1" dirty="0">
                <a:solidFill>
                  <a:srgbClr val="231F20"/>
                </a:solidFill>
                <a:latin typeface="Arial"/>
                <a:cs typeface="Arial"/>
              </a:rPr>
              <a:t>02000-</a:t>
            </a:r>
            <a:r>
              <a:rPr sz="1400" b="1" spc="-25" dirty="0">
                <a:solidFill>
                  <a:srgbClr val="231F20"/>
                </a:solidFill>
                <a:latin typeface="Arial"/>
                <a:cs typeface="Arial"/>
              </a:rPr>
              <a:t>00</a:t>
            </a:r>
            <a:endParaRPr sz="1400">
              <a:latin typeface="Arial"/>
              <a:cs typeface="Arial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1712645" y="3095063"/>
            <a:ext cx="951865" cy="246379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4604" rIns="0" bIns="0" rtlCol="0">
            <a:spAutoFit/>
          </a:bodyPr>
          <a:lstStyle/>
          <a:p>
            <a:pPr marL="50165">
              <a:lnSpc>
                <a:spcPct val="100000"/>
              </a:lnSpc>
              <a:spcBef>
                <a:spcPts val="114"/>
              </a:spcBef>
            </a:pPr>
            <a:r>
              <a:rPr sz="1100" spc="-10" dirty="0">
                <a:solidFill>
                  <a:srgbClr val="231F20"/>
                </a:solidFill>
                <a:latin typeface="Arial"/>
                <a:cs typeface="Arial"/>
              </a:rPr>
              <a:t>APLICATION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8315998" y="4109450"/>
            <a:ext cx="1692275" cy="246379"/>
          </a:xfrm>
          <a:prstGeom prst="rect">
            <a:avLst/>
          </a:prstGeom>
          <a:solidFill>
            <a:srgbClr val="FFDF4F"/>
          </a:solidFill>
        </p:spPr>
        <p:txBody>
          <a:bodyPr vert="horz" wrap="square" lIns="0" tIns="7620" rIns="0" bIns="0" rtlCol="0">
            <a:spAutoFit/>
          </a:bodyPr>
          <a:lstStyle/>
          <a:p>
            <a:pPr marL="138430">
              <a:lnSpc>
                <a:spcPct val="100000"/>
              </a:lnSpc>
              <a:spcBef>
                <a:spcPts val="60"/>
              </a:spcBef>
            </a:pPr>
            <a:r>
              <a:rPr sz="1200" b="1" dirty="0">
                <a:solidFill>
                  <a:srgbClr val="231F20"/>
                </a:solidFill>
                <a:latin typeface="Arial"/>
                <a:cs typeface="Arial"/>
              </a:rPr>
              <a:t>02010-00</a:t>
            </a:r>
            <a:r>
              <a:rPr sz="1200" b="1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231F20"/>
                </a:solidFill>
                <a:latin typeface="Arial"/>
                <a:cs typeface="Arial"/>
              </a:rPr>
              <a:t>/</a:t>
            </a:r>
            <a:r>
              <a:rPr sz="1200" b="1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231F20"/>
                </a:solidFill>
                <a:latin typeface="Arial"/>
                <a:cs typeface="Arial"/>
              </a:rPr>
              <a:t>02020-</a:t>
            </a:r>
            <a:r>
              <a:rPr sz="1200" b="1" spc="-25" dirty="0">
                <a:solidFill>
                  <a:srgbClr val="231F20"/>
                </a:solidFill>
                <a:latin typeface="Arial"/>
                <a:cs typeface="Arial"/>
              </a:rPr>
              <a:t>00</a:t>
            </a:r>
            <a:endParaRPr sz="1200">
              <a:latin typeface="Arial"/>
              <a:cs typeface="Arial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10007993" y="4109450"/>
            <a:ext cx="951865" cy="246379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4604" rIns="0" bIns="0" rtlCol="0">
            <a:spAutoFit/>
          </a:bodyPr>
          <a:lstStyle/>
          <a:p>
            <a:pPr marL="50165">
              <a:lnSpc>
                <a:spcPct val="100000"/>
              </a:lnSpc>
              <a:spcBef>
                <a:spcPts val="114"/>
              </a:spcBef>
            </a:pPr>
            <a:r>
              <a:rPr sz="1100" spc="-10" dirty="0">
                <a:solidFill>
                  <a:srgbClr val="231F20"/>
                </a:solidFill>
                <a:latin typeface="Arial"/>
                <a:cs typeface="Arial"/>
              </a:rPr>
              <a:t>APLICATION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59" name="object 59"/>
          <p:cNvSpPr/>
          <p:nvPr/>
        </p:nvSpPr>
        <p:spPr>
          <a:xfrm>
            <a:off x="3443401" y="2397455"/>
            <a:ext cx="3716020" cy="0"/>
          </a:xfrm>
          <a:custGeom>
            <a:avLst/>
            <a:gdLst/>
            <a:ahLst/>
            <a:cxnLst/>
            <a:rect l="l" t="t" r="r" b="b"/>
            <a:pathLst>
              <a:path w="3716020">
                <a:moveTo>
                  <a:pt x="0" y="0"/>
                </a:moveTo>
                <a:lnTo>
                  <a:pt x="689952" y="0"/>
                </a:lnTo>
              </a:path>
              <a:path w="3716020">
                <a:moveTo>
                  <a:pt x="689952" y="0"/>
                </a:moveTo>
                <a:lnTo>
                  <a:pt x="1903196" y="0"/>
                </a:lnTo>
              </a:path>
              <a:path w="3716020">
                <a:moveTo>
                  <a:pt x="1903183" y="0"/>
                </a:moveTo>
                <a:lnTo>
                  <a:pt x="2746908" y="0"/>
                </a:lnTo>
              </a:path>
              <a:path w="3716020">
                <a:moveTo>
                  <a:pt x="2746908" y="0"/>
                </a:moveTo>
                <a:lnTo>
                  <a:pt x="3715651" y="0"/>
                </a:lnTo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 txBox="1"/>
          <p:nvPr/>
        </p:nvSpPr>
        <p:spPr>
          <a:xfrm>
            <a:off x="3443401" y="1699209"/>
            <a:ext cx="3716020" cy="196850"/>
          </a:xfrm>
          <a:prstGeom prst="rect">
            <a:avLst/>
          </a:prstGeom>
          <a:solidFill>
            <a:srgbClr val="FFDF4F"/>
          </a:solidFill>
        </p:spPr>
        <p:txBody>
          <a:bodyPr vert="horz" wrap="square" lIns="0" tIns="14604" rIns="0" bIns="0" rtlCol="0">
            <a:spAutoFit/>
          </a:bodyPr>
          <a:lstStyle/>
          <a:p>
            <a:pPr marL="161290">
              <a:lnSpc>
                <a:spcPct val="100000"/>
              </a:lnSpc>
              <a:spcBef>
                <a:spcPts val="114"/>
              </a:spcBef>
              <a:tabLst>
                <a:tab pos="1042035" algn="l"/>
                <a:tab pos="2095500" algn="l"/>
                <a:tab pos="2908300" algn="l"/>
              </a:tabLst>
            </a:pPr>
            <a:r>
              <a:rPr sz="1000" b="1" spc="-20" dirty="0">
                <a:solidFill>
                  <a:srgbClr val="231F20"/>
                </a:solidFill>
                <a:latin typeface="Arial"/>
                <a:cs typeface="Arial"/>
              </a:rPr>
              <a:t>CODE</a:t>
            </a:r>
            <a:r>
              <a:rPr sz="1000" b="1" dirty="0">
                <a:solidFill>
                  <a:srgbClr val="231F20"/>
                </a:solidFill>
                <a:latin typeface="Arial"/>
                <a:cs typeface="Arial"/>
              </a:rPr>
              <a:t>	</a:t>
            </a:r>
            <a:r>
              <a:rPr sz="1000" b="1" spc="-10" dirty="0">
                <a:solidFill>
                  <a:srgbClr val="231F20"/>
                </a:solidFill>
                <a:latin typeface="Arial"/>
                <a:cs typeface="Arial"/>
              </a:rPr>
              <a:t>LABELS</a:t>
            </a:r>
            <a:r>
              <a:rPr sz="1000" b="1" dirty="0">
                <a:solidFill>
                  <a:srgbClr val="231F20"/>
                </a:solidFill>
                <a:latin typeface="Arial"/>
                <a:cs typeface="Arial"/>
              </a:rPr>
              <a:t>	</a:t>
            </a:r>
            <a:r>
              <a:rPr sz="1000" b="1" spc="-10" dirty="0">
                <a:solidFill>
                  <a:srgbClr val="231F20"/>
                </a:solidFill>
                <a:latin typeface="Arial"/>
                <a:cs typeface="Arial"/>
              </a:rPr>
              <a:t>COLOR</a:t>
            </a:r>
            <a:r>
              <a:rPr sz="1000" b="1" dirty="0">
                <a:solidFill>
                  <a:srgbClr val="231F20"/>
                </a:solidFill>
                <a:latin typeface="Arial"/>
                <a:cs typeface="Arial"/>
              </a:rPr>
              <a:t>	</a:t>
            </a:r>
            <a:r>
              <a:rPr sz="1000" b="1" spc="-10" dirty="0">
                <a:solidFill>
                  <a:srgbClr val="231F20"/>
                </a:solidFill>
                <a:latin typeface="Arial"/>
                <a:cs typeface="Arial"/>
              </a:rPr>
              <a:t>MATERIAL</a:t>
            </a:r>
            <a:endParaRPr sz="1000">
              <a:latin typeface="Arial"/>
              <a:cs typeface="Arial"/>
            </a:endParaRPr>
          </a:p>
        </p:txBody>
      </p:sp>
      <p:sp>
        <p:nvSpPr>
          <p:cNvPr id="68" name="object 68"/>
          <p:cNvSpPr txBox="1"/>
          <p:nvPr/>
        </p:nvSpPr>
        <p:spPr>
          <a:xfrm>
            <a:off x="276313" y="10425277"/>
            <a:ext cx="167640" cy="1549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65"/>
              </a:lnSpc>
            </a:pPr>
            <a:r>
              <a:rPr sz="1000" spc="-25" dirty="0">
                <a:solidFill>
                  <a:srgbClr val="005AA9"/>
                </a:solidFill>
                <a:latin typeface="Arial"/>
                <a:cs typeface="Arial"/>
              </a:rPr>
              <a:t>18</a:t>
            </a:r>
            <a:endParaRPr sz="1000">
              <a:latin typeface="Arial"/>
              <a:cs typeface="Arial"/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14892235" y="10425277"/>
            <a:ext cx="167640" cy="1549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65"/>
              </a:lnSpc>
            </a:pPr>
            <a:r>
              <a:rPr sz="1000" spc="-25" dirty="0">
                <a:solidFill>
                  <a:srgbClr val="005AA9"/>
                </a:solidFill>
                <a:latin typeface="Arial"/>
                <a:cs typeface="Arial"/>
              </a:rPr>
              <a:t>19</a:t>
            </a:r>
            <a:endParaRPr sz="1000">
              <a:latin typeface="Arial"/>
              <a:cs typeface="Arial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3506192" y="1902155"/>
            <a:ext cx="178498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695325" algn="l"/>
              </a:tabLst>
            </a:pP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02000-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00</a:t>
            </a:r>
            <a:r>
              <a:rPr sz="1000" dirty="0">
                <a:solidFill>
                  <a:srgbClr val="231F20"/>
                </a:solidFill>
                <a:latin typeface="Times New Roman"/>
                <a:cs typeface="Times New Roman"/>
              </a:rPr>
              <a:t>	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Can</a:t>
            </a:r>
            <a:r>
              <a:rPr sz="1000" spc="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be</a:t>
            </a:r>
            <a:r>
              <a:rPr sz="1000" spc="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attached</a:t>
            </a:r>
            <a:r>
              <a:rPr sz="1000" spc="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to</a:t>
            </a:r>
            <a:endParaRPr sz="1000">
              <a:latin typeface="Arial"/>
              <a:cs typeface="Arial"/>
            </a:endParaRPr>
          </a:p>
          <a:p>
            <a:pPr marL="979169" marR="40640" indent="-247650">
              <a:lnSpc>
                <a:spcPct val="100000"/>
              </a:lnSpc>
            </a:pP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all</a:t>
            </a:r>
            <a:r>
              <a:rPr sz="1000" spc="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supports</a:t>
            </a:r>
            <a:r>
              <a:rPr sz="1000" spc="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of</a:t>
            </a:r>
            <a:r>
              <a:rPr sz="1000" spc="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1000" spc="-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Arial"/>
                <a:cs typeface="Arial"/>
              </a:rPr>
              <a:t>program.</a:t>
            </a:r>
            <a:endParaRPr sz="1000">
              <a:latin typeface="Arial"/>
              <a:cs typeface="Arial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5414695" y="1902155"/>
            <a:ext cx="168021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852169" algn="l"/>
              </a:tabLst>
            </a:pPr>
            <a:r>
              <a:rPr sz="1000" spc="-10" dirty="0">
                <a:solidFill>
                  <a:srgbClr val="231F20"/>
                </a:solidFill>
                <a:latin typeface="Arial"/>
                <a:cs typeface="Arial"/>
              </a:rPr>
              <a:t>Transparent</a:t>
            </a:r>
            <a:r>
              <a:rPr sz="1000" dirty="0">
                <a:solidFill>
                  <a:srgbClr val="231F20"/>
                </a:solidFill>
                <a:latin typeface="Times New Roman"/>
                <a:cs typeface="Times New Roman"/>
              </a:rPr>
              <a:t>	</a:t>
            </a:r>
            <a:r>
              <a:rPr sz="1000" spc="-10" dirty="0">
                <a:solidFill>
                  <a:srgbClr val="231F20"/>
                </a:solidFill>
                <a:latin typeface="Arial"/>
                <a:cs typeface="Arial"/>
              </a:rPr>
              <a:t>Polycarbonate</a:t>
            </a:r>
            <a:endParaRPr sz="1000">
              <a:latin typeface="Arial"/>
              <a:cs typeface="Arial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5896902" y="2406737"/>
            <a:ext cx="122428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00"/>
              </a:spcBef>
            </a:pPr>
            <a:r>
              <a:rPr sz="900" b="1" dirty="0">
                <a:solidFill>
                  <a:srgbClr val="231F20"/>
                </a:solidFill>
                <a:latin typeface="Arial"/>
                <a:cs typeface="Arial"/>
              </a:rPr>
              <a:t>Box</a:t>
            </a:r>
            <a:r>
              <a:rPr sz="900" b="1" spc="-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b="1" dirty="0">
                <a:solidFill>
                  <a:srgbClr val="231F20"/>
                </a:solidFill>
                <a:latin typeface="Arial"/>
                <a:cs typeface="Arial"/>
              </a:rPr>
              <a:t>units:</a:t>
            </a:r>
            <a:r>
              <a:rPr sz="900" b="1" spc="-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Arial"/>
                <a:cs typeface="Arial"/>
              </a:rPr>
              <a:t>100</a:t>
            </a:r>
            <a:endParaRPr sz="900">
              <a:latin typeface="Arial"/>
              <a:cs typeface="Arial"/>
            </a:endParaRPr>
          </a:p>
          <a:p>
            <a:pPr marR="5080" algn="r">
              <a:lnSpc>
                <a:spcPct val="100000"/>
              </a:lnSpc>
            </a:pPr>
            <a:r>
              <a:rPr sz="900" b="1" dirty="0">
                <a:solidFill>
                  <a:srgbClr val="231F20"/>
                </a:solidFill>
                <a:latin typeface="Arial"/>
                <a:cs typeface="Arial"/>
              </a:rPr>
              <a:t>Minimum</a:t>
            </a:r>
            <a:r>
              <a:rPr sz="900" b="1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b="1" dirty="0">
                <a:solidFill>
                  <a:srgbClr val="231F20"/>
                </a:solidFill>
                <a:latin typeface="Arial"/>
                <a:cs typeface="Arial"/>
              </a:rPr>
              <a:t>order:</a:t>
            </a:r>
            <a:r>
              <a:rPr sz="900" b="1" spc="-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231F20"/>
                </a:solidFill>
                <a:latin typeface="Arial"/>
                <a:cs typeface="Arial"/>
              </a:rPr>
              <a:t>1</a:t>
            </a:r>
            <a:r>
              <a:rPr sz="900" spc="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00" spc="-20" dirty="0">
                <a:solidFill>
                  <a:srgbClr val="231F20"/>
                </a:solidFill>
                <a:latin typeface="Arial"/>
                <a:cs typeface="Arial"/>
              </a:rPr>
              <a:t>box.</a:t>
            </a:r>
            <a:endParaRPr sz="900">
              <a:latin typeface="Arial"/>
              <a:cs typeface="Arial"/>
            </a:endParaRPr>
          </a:p>
        </p:txBody>
      </p:sp>
      <p:graphicFrame>
        <p:nvGraphicFramePr>
          <p:cNvPr id="64" name="object 64"/>
          <p:cNvGraphicFramePr>
            <a:graphicFrameLocks noGrp="1"/>
          </p:cNvGraphicFramePr>
          <p:nvPr/>
        </p:nvGraphicFramePr>
        <p:xfrm>
          <a:off x="11007001" y="1353007"/>
          <a:ext cx="3715385" cy="39941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23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74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731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7091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96850">
                <a:tc>
                  <a:txBody>
                    <a:bodyPr/>
                    <a:lstStyle/>
                    <a:p>
                      <a:pPr marR="26034" algn="ctr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1000" b="1" spc="-2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CODE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4604" marB="0">
                    <a:solidFill>
                      <a:srgbClr val="FFDF4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1000" b="1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LABELS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4604" marB="0">
                    <a:solidFill>
                      <a:srgbClr val="FFDF4F"/>
                    </a:solidFill>
                  </a:tcPr>
                </a:tc>
                <a:tc>
                  <a:txBody>
                    <a:bodyPr/>
                    <a:lstStyle/>
                    <a:p>
                      <a:pPr marL="33020" algn="ctr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1000" b="1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COLOR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4604" marB="0">
                    <a:solidFill>
                      <a:srgbClr val="FFDF4F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1000" b="1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MATERIAL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4604" marB="0">
                    <a:solidFill>
                      <a:srgbClr val="FFDF4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2565">
                <a:tc>
                  <a:txBody>
                    <a:bodyPr/>
                    <a:lstStyle/>
                    <a:p>
                      <a:pPr marR="26034"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02010-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00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8415" marB="0"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Samll</a:t>
                      </a:r>
                      <a:r>
                        <a:rPr sz="1000" spc="25" dirty="0">
                          <a:solidFill>
                            <a:srgbClr val="231F2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&amp;</a:t>
                      </a:r>
                      <a:r>
                        <a:rPr sz="1000" spc="25" dirty="0">
                          <a:solidFill>
                            <a:srgbClr val="231F2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Medium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8415" marB="0"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3020"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0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Transparent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8415" marB="0"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0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Polycarbonate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8415" marB="0"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5" name="object 65"/>
          <p:cNvSpPr txBox="1"/>
          <p:nvPr/>
        </p:nvSpPr>
        <p:spPr>
          <a:xfrm>
            <a:off x="13460477" y="1761758"/>
            <a:ext cx="122428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00"/>
              </a:spcBef>
            </a:pPr>
            <a:r>
              <a:rPr sz="900" b="1" dirty="0">
                <a:solidFill>
                  <a:srgbClr val="231F20"/>
                </a:solidFill>
                <a:latin typeface="Arial"/>
                <a:cs typeface="Arial"/>
              </a:rPr>
              <a:t>Box</a:t>
            </a:r>
            <a:r>
              <a:rPr sz="900" b="1" spc="-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b="1" dirty="0">
                <a:solidFill>
                  <a:srgbClr val="231F20"/>
                </a:solidFill>
                <a:latin typeface="Arial"/>
                <a:cs typeface="Arial"/>
              </a:rPr>
              <a:t>units:</a:t>
            </a:r>
            <a:r>
              <a:rPr sz="900" b="1" spc="-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Arial"/>
                <a:cs typeface="Arial"/>
              </a:rPr>
              <a:t>100</a:t>
            </a:r>
            <a:endParaRPr sz="900">
              <a:latin typeface="Arial"/>
              <a:cs typeface="Arial"/>
            </a:endParaRPr>
          </a:p>
          <a:p>
            <a:pPr marR="5080" algn="r">
              <a:lnSpc>
                <a:spcPct val="100000"/>
              </a:lnSpc>
            </a:pPr>
            <a:r>
              <a:rPr sz="900" b="1" dirty="0">
                <a:solidFill>
                  <a:srgbClr val="231F20"/>
                </a:solidFill>
                <a:latin typeface="Arial"/>
                <a:cs typeface="Arial"/>
              </a:rPr>
              <a:t>Minimum</a:t>
            </a:r>
            <a:r>
              <a:rPr sz="900" b="1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b="1" dirty="0">
                <a:solidFill>
                  <a:srgbClr val="231F20"/>
                </a:solidFill>
                <a:latin typeface="Arial"/>
                <a:cs typeface="Arial"/>
              </a:rPr>
              <a:t>order:</a:t>
            </a:r>
            <a:r>
              <a:rPr sz="900" b="1" spc="-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231F20"/>
                </a:solidFill>
                <a:latin typeface="Arial"/>
                <a:cs typeface="Arial"/>
              </a:rPr>
              <a:t>1</a:t>
            </a:r>
            <a:r>
              <a:rPr sz="900" spc="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00" spc="-20" dirty="0">
                <a:solidFill>
                  <a:srgbClr val="231F20"/>
                </a:solidFill>
                <a:latin typeface="Arial"/>
                <a:cs typeface="Arial"/>
              </a:rPr>
              <a:t>box.</a:t>
            </a:r>
            <a:endParaRPr sz="900">
              <a:latin typeface="Arial"/>
              <a:cs typeface="Arial"/>
            </a:endParaRPr>
          </a:p>
        </p:txBody>
      </p:sp>
      <p:graphicFrame>
        <p:nvGraphicFramePr>
          <p:cNvPr id="66" name="object 66"/>
          <p:cNvGraphicFramePr>
            <a:graphicFrameLocks noGrp="1"/>
          </p:cNvGraphicFramePr>
          <p:nvPr/>
        </p:nvGraphicFramePr>
        <p:xfrm>
          <a:off x="11007001" y="3167100"/>
          <a:ext cx="3715385" cy="39941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23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74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731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7091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96850">
                <a:tc>
                  <a:txBody>
                    <a:bodyPr/>
                    <a:lstStyle/>
                    <a:p>
                      <a:pPr marR="26034" algn="ctr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1000" b="1" spc="-2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CODE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4604" marB="0">
                    <a:solidFill>
                      <a:srgbClr val="FFDF4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1000" b="1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LABELS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4604" marB="0">
                    <a:solidFill>
                      <a:srgbClr val="FFDF4F"/>
                    </a:solidFill>
                  </a:tcPr>
                </a:tc>
                <a:tc>
                  <a:txBody>
                    <a:bodyPr/>
                    <a:lstStyle/>
                    <a:p>
                      <a:pPr marL="33020" algn="ctr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1000" b="1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COLOR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4604" marB="0">
                    <a:solidFill>
                      <a:srgbClr val="FFDF4F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1000" b="1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MATERIAL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4604" marB="0">
                    <a:solidFill>
                      <a:srgbClr val="FFDF4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2565">
                <a:tc>
                  <a:txBody>
                    <a:bodyPr/>
                    <a:lstStyle/>
                    <a:p>
                      <a:pPr marR="26034"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02020-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00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8415" marB="0"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Samll</a:t>
                      </a:r>
                      <a:r>
                        <a:rPr sz="1000" spc="25" dirty="0">
                          <a:solidFill>
                            <a:srgbClr val="231F2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&amp;</a:t>
                      </a:r>
                      <a:r>
                        <a:rPr sz="1000" spc="25" dirty="0">
                          <a:solidFill>
                            <a:srgbClr val="231F2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Medium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8415" marB="0"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3020"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0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Transparent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8415" marB="0"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0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Polycarbonate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8415" marB="0"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7" name="object 67"/>
          <p:cNvSpPr txBox="1"/>
          <p:nvPr/>
        </p:nvSpPr>
        <p:spPr>
          <a:xfrm>
            <a:off x="13460477" y="3575867"/>
            <a:ext cx="122428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00"/>
              </a:spcBef>
            </a:pPr>
            <a:r>
              <a:rPr sz="900" b="1" dirty="0">
                <a:solidFill>
                  <a:srgbClr val="231F20"/>
                </a:solidFill>
                <a:latin typeface="Arial"/>
                <a:cs typeface="Arial"/>
              </a:rPr>
              <a:t>Box</a:t>
            </a:r>
            <a:r>
              <a:rPr sz="900" b="1" spc="-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b="1" dirty="0">
                <a:solidFill>
                  <a:srgbClr val="231F20"/>
                </a:solidFill>
                <a:latin typeface="Arial"/>
                <a:cs typeface="Arial"/>
              </a:rPr>
              <a:t>units:</a:t>
            </a:r>
            <a:r>
              <a:rPr sz="900" b="1" spc="-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Arial"/>
                <a:cs typeface="Arial"/>
              </a:rPr>
              <a:t>100</a:t>
            </a:r>
            <a:endParaRPr sz="900">
              <a:latin typeface="Arial"/>
              <a:cs typeface="Arial"/>
            </a:endParaRPr>
          </a:p>
          <a:p>
            <a:pPr marR="5080" algn="r">
              <a:lnSpc>
                <a:spcPct val="100000"/>
              </a:lnSpc>
            </a:pPr>
            <a:r>
              <a:rPr sz="900" b="1" dirty="0">
                <a:solidFill>
                  <a:srgbClr val="231F20"/>
                </a:solidFill>
                <a:latin typeface="Arial"/>
                <a:cs typeface="Arial"/>
              </a:rPr>
              <a:t>Minimum</a:t>
            </a:r>
            <a:r>
              <a:rPr sz="900" b="1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b="1" dirty="0">
                <a:solidFill>
                  <a:srgbClr val="231F20"/>
                </a:solidFill>
                <a:latin typeface="Arial"/>
                <a:cs typeface="Arial"/>
              </a:rPr>
              <a:t>order:</a:t>
            </a:r>
            <a:r>
              <a:rPr sz="900" b="1" spc="-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231F20"/>
                </a:solidFill>
                <a:latin typeface="Arial"/>
                <a:cs typeface="Arial"/>
              </a:rPr>
              <a:t>1</a:t>
            </a:r>
            <a:r>
              <a:rPr sz="900" spc="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00" spc="-20" dirty="0">
                <a:solidFill>
                  <a:srgbClr val="231F20"/>
                </a:solidFill>
                <a:latin typeface="Arial"/>
                <a:cs typeface="Arial"/>
              </a:rPr>
              <a:t>box.</a:t>
            </a:r>
            <a:endParaRPr sz="9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651297" y="274332"/>
            <a:ext cx="288607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i="1" spc="-10" dirty="0">
                <a:solidFill>
                  <a:srgbClr val="005AA9"/>
                </a:solidFill>
                <a:latin typeface="Arial"/>
                <a:cs typeface="Arial"/>
              </a:rPr>
              <a:t>Accessories</a:t>
            </a:r>
            <a:r>
              <a:rPr sz="900" i="1" spc="-15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rgbClr val="005AA9"/>
                </a:solidFill>
                <a:latin typeface="Arial"/>
                <a:cs typeface="Arial"/>
              </a:rPr>
              <a:t>for</a:t>
            </a:r>
            <a:r>
              <a:rPr sz="900" i="1" spc="-15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rgbClr val="005AA9"/>
                </a:solidFill>
                <a:latin typeface="Arial"/>
                <a:cs typeface="Arial"/>
              </a:rPr>
              <a:t>electronic</a:t>
            </a:r>
            <a:r>
              <a:rPr sz="900" i="1" spc="-15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rgbClr val="005AA9"/>
                </a:solidFill>
                <a:latin typeface="Arial"/>
                <a:cs typeface="Arial"/>
              </a:rPr>
              <a:t>labels</a:t>
            </a:r>
            <a:r>
              <a:rPr sz="900" i="1" spc="-15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900" i="1" spc="-10" dirty="0">
                <a:solidFill>
                  <a:srgbClr val="005AA9"/>
                </a:solidFill>
                <a:latin typeface="Arial"/>
                <a:cs typeface="Arial"/>
              </a:rPr>
              <a:t>Solum </a:t>
            </a:r>
            <a:r>
              <a:rPr sz="900" i="1" spc="65" dirty="0">
                <a:solidFill>
                  <a:srgbClr val="005AA9"/>
                </a:solidFill>
                <a:latin typeface="Arial"/>
                <a:cs typeface="Arial"/>
              </a:rPr>
              <a:t>/</a:t>
            </a:r>
            <a:r>
              <a:rPr sz="900" i="1" spc="-15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rgbClr val="005AA9"/>
                </a:solidFill>
                <a:latin typeface="Arial"/>
                <a:cs typeface="Arial"/>
              </a:rPr>
              <a:t>Catalogue</a:t>
            </a:r>
            <a:r>
              <a:rPr sz="900" spc="-5" dirty="0">
                <a:solidFill>
                  <a:srgbClr val="005AA9"/>
                </a:solidFill>
                <a:latin typeface="Times New Roman"/>
                <a:cs typeface="Times New Roman"/>
              </a:rPr>
              <a:t> </a:t>
            </a:r>
            <a:r>
              <a:rPr sz="900" i="1" spc="-20" dirty="0">
                <a:solidFill>
                  <a:srgbClr val="005AA9"/>
                </a:solidFill>
                <a:latin typeface="Arial"/>
                <a:cs typeface="Arial"/>
              </a:rPr>
              <a:t>2023</a:t>
            </a:r>
            <a:endParaRPr sz="9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99312" y="274332"/>
            <a:ext cx="288607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i="1" spc="-10" dirty="0">
                <a:solidFill>
                  <a:srgbClr val="005AA9"/>
                </a:solidFill>
                <a:latin typeface="Arial"/>
                <a:cs typeface="Arial"/>
              </a:rPr>
              <a:t>Accessories</a:t>
            </a:r>
            <a:r>
              <a:rPr sz="900" i="1" spc="-15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rgbClr val="005AA9"/>
                </a:solidFill>
                <a:latin typeface="Arial"/>
                <a:cs typeface="Arial"/>
              </a:rPr>
              <a:t>for</a:t>
            </a:r>
            <a:r>
              <a:rPr sz="900" i="1" spc="-15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rgbClr val="005AA9"/>
                </a:solidFill>
                <a:latin typeface="Arial"/>
                <a:cs typeface="Arial"/>
              </a:rPr>
              <a:t>electronic</a:t>
            </a:r>
            <a:r>
              <a:rPr sz="900" i="1" spc="-15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rgbClr val="005AA9"/>
                </a:solidFill>
                <a:latin typeface="Arial"/>
                <a:cs typeface="Arial"/>
              </a:rPr>
              <a:t>labels</a:t>
            </a:r>
            <a:r>
              <a:rPr sz="900" i="1" spc="-15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900" i="1" spc="-10" dirty="0">
                <a:solidFill>
                  <a:srgbClr val="005AA9"/>
                </a:solidFill>
                <a:latin typeface="Arial"/>
                <a:cs typeface="Arial"/>
              </a:rPr>
              <a:t>Solum </a:t>
            </a:r>
            <a:r>
              <a:rPr sz="900" i="1" spc="65" dirty="0">
                <a:solidFill>
                  <a:srgbClr val="005AA9"/>
                </a:solidFill>
                <a:latin typeface="Arial"/>
                <a:cs typeface="Arial"/>
              </a:rPr>
              <a:t>/</a:t>
            </a:r>
            <a:r>
              <a:rPr sz="900" i="1" spc="-15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rgbClr val="005AA9"/>
                </a:solidFill>
                <a:latin typeface="Arial"/>
                <a:cs typeface="Arial"/>
              </a:rPr>
              <a:t>Catalogue</a:t>
            </a:r>
            <a:r>
              <a:rPr sz="900" spc="-5" dirty="0">
                <a:solidFill>
                  <a:srgbClr val="005AA9"/>
                </a:solidFill>
                <a:latin typeface="Times New Roman"/>
                <a:cs typeface="Times New Roman"/>
              </a:rPr>
              <a:t> </a:t>
            </a:r>
            <a:r>
              <a:rPr sz="900" i="1" spc="-20" dirty="0">
                <a:solidFill>
                  <a:srgbClr val="005AA9"/>
                </a:solidFill>
                <a:latin typeface="Arial"/>
                <a:cs typeface="Arial"/>
              </a:rPr>
              <a:t>2023</a:t>
            </a:r>
            <a:endParaRPr sz="90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607273" y="3263163"/>
            <a:ext cx="6561455" cy="3336925"/>
            <a:chOff x="607273" y="3263163"/>
            <a:chExt cx="6561455" cy="3336925"/>
          </a:xfrm>
        </p:grpSpPr>
        <p:sp>
          <p:nvSpPr>
            <p:cNvPr id="5" name="object 5"/>
            <p:cNvSpPr/>
            <p:nvPr/>
          </p:nvSpPr>
          <p:spPr>
            <a:xfrm>
              <a:off x="612353" y="3268243"/>
              <a:ext cx="6551295" cy="3326765"/>
            </a:xfrm>
            <a:custGeom>
              <a:avLst/>
              <a:gdLst/>
              <a:ahLst/>
              <a:cxnLst/>
              <a:rect l="l" t="t" r="r" b="b"/>
              <a:pathLst>
                <a:path w="6551295" h="3326765">
                  <a:moveTo>
                    <a:pt x="152400" y="0"/>
                  </a:moveTo>
                  <a:lnTo>
                    <a:pt x="104230" y="7769"/>
                  </a:lnTo>
                  <a:lnTo>
                    <a:pt x="62395" y="29405"/>
                  </a:lnTo>
                  <a:lnTo>
                    <a:pt x="29404" y="62396"/>
                  </a:lnTo>
                  <a:lnTo>
                    <a:pt x="7769" y="104231"/>
                  </a:lnTo>
                  <a:lnTo>
                    <a:pt x="0" y="152400"/>
                  </a:lnTo>
                  <a:lnTo>
                    <a:pt x="0" y="3173857"/>
                  </a:lnTo>
                  <a:lnTo>
                    <a:pt x="7769" y="3222030"/>
                  </a:lnTo>
                  <a:lnTo>
                    <a:pt x="29404" y="3263865"/>
                  </a:lnTo>
                  <a:lnTo>
                    <a:pt x="62395" y="3296854"/>
                  </a:lnTo>
                  <a:lnTo>
                    <a:pt x="104230" y="3318488"/>
                  </a:lnTo>
                  <a:lnTo>
                    <a:pt x="152400" y="3326257"/>
                  </a:lnTo>
                  <a:lnTo>
                    <a:pt x="6398897" y="3326257"/>
                  </a:lnTo>
                  <a:lnTo>
                    <a:pt x="6447070" y="3318488"/>
                  </a:lnTo>
                  <a:lnTo>
                    <a:pt x="6488906" y="3296854"/>
                  </a:lnTo>
                  <a:lnTo>
                    <a:pt x="6521895" y="3263865"/>
                  </a:lnTo>
                  <a:lnTo>
                    <a:pt x="6543528" y="3222030"/>
                  </a:lnTo>
                  <a:lnTo>
                    <a:pt x="6551297" y="3173857"/>
                  </a:lnTo>
                  <a:lnTo>
                    <a:pt x="6551297" y="152400"/>
                  </a:lnTo>
                  <a:lnTo>
                    <a:pt x="6543528" y="104231"/>
                  </a:lnTo>
                  <a:lnTo>
                    <a:pt x="6521895" y="62396"/>
                  </a:lnTo>
                  <a:lnTo>
                    <a:pt x="6488906" y="29405"/>
                  </a:lnTo>
                  <a:lnTo>
                    <a:pt x="6447070" y="7769"/>
                  </a:lnTo>
                  <a:lnTo>
                    <a:pt x="6398897" y="0"/>
                  </a:lnTo>
                  <a:lnTo>
                    <a:pt x="152400" y="0"/>
                  </a:lnTo>
                  <a:close/>
                </a:path>
              </a:pathLst>
            </a:custGeom>
            <a:ln w="10160">
              <a:solidFill>
                <a:srgbClr val="FFDF4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961005" y="4008926"/>
              <a:ext cx="1854858" cy="1853926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40681" y="4111813"/>
              <a:ext cx="1898626" cy="1806743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109204" y="3792092"/>
              <a:ext cx="1849943" cy="2195461"/>
            </a:xfrm>
            <a:prstGeom prst="rect">
              <a:avLst/>
            </a:prstGeom>
          </p:spPr>
        </p:pic>
      </p:grpSp>
      <p:grpSp>
        <p:nvGrpSpPr>
          <p:cNvPr id="9" name="object 9"/>
          <p:cNvGrpSpPr/>
          <p:nvPr/>
        </p:nvGrpSpPr>
        <p:grpSpPr>
          <a:xfrm>
            <a:off x="8167268" y="3263163"/>
            <a:ext cx="6561455" cy="3336925"/>
            <a:chOff x="8167268" y="3263163"/>
            <a:chExt cx="6561455" cy="3336925"/>
          </a:xfrm>
        </p:grpSpPr>
        <p:sp>
          <p:nvSpPr>
            <p:cNvPr id="10" name="object 10"/>
            <p:cNvSpPr/>
            <p:nvPr/>
          </p:nvSpPr>
          <p:spPr>
            <a:xfrm>
              <a:off x="8172348" y="3268243"/>
              <a:ext cx="6551295" cy="3326765"/>
            </a:xfrm>
            <a:custGeom>
              <a:avLst/>
              <a:gdLst/>
              <a:ahLst/>
              <a:cxnLst/>
              <a:rect l="l" t="t" r="r" b="b"/>
              <a:pathLst>
                <a:path w="6551294" h="3326765">
                  <a:moveTo>
                    <a:pt x="152400" y="0"/>
                  </a:moveTo>
                  <a:lnTo>
                    <a:pt x="104231" y="7769"/>
                  </a:lnTo>
                  <a:lnTo>
                    <a:pt x="62396" y="29405"/>
                  </a:lnTo>
                  <a:lnTo>
                    <a:pt x="29405" y="62396"/>
                  </a:lnTo>
                  <a:lnTo>
                    <a:pt x="7769" y="104231"/>
                  </a:lnTo>
                  <a:lnTo>
                    <a:pt x="0" y="152400"/>
                  </a:lnTo>
                  <a:lnTo>
                    <a:pt x="0" y="3173857"/>
                  </a:lnTo>
                  <a:lnTo>
                    <a:pt x="7769" y="3222030"/>
                  </a:lnTo>
                  <a:lnTo>
                    <a:pt x="29405" y="3263865"/>
                  </a:lnTo>
                  <a:lnTo>
                    <a:pt x="62396" y="3296854"/>
                  </a:lnTo>
                  <a:lnTo>
                    <a:pt x="104231" y="3318488"/>
                  </a:lnTo>
                  <a:lnTo>
                    <a:pt x="152400" y="3326257"/>
                  </a:lnTo>
                  <a:lnTo>
                    <a:pt x="6398869" y="3326257"/>
                  </a:lnTo>
                  <a:lnTo>
                    <a:pt x="6447052" y="3318488"/>
                  </a:lnTo>
                  <a:lnTo>
                    <a:pt x="6488889" y="3296854"/>
                  </a:lnTo>
                  <a:lnTo>
                    <a:pt x="6521874" y="3263865"/>
                  </a:lnTo>
                  <a:lnTo>
                    <a:pt x="6543503" y="3222030"/>
                  </a:lnTo>
                  <a:lnTo>
                    <a:pt x="6551269" y="3173857"/>
                  </a:lnTo>
                  <a:lnTo>
                    <a:pt x="6551269" y="152400"/>
                  </a:lnTo>
                  <a:lnTo>
                    <a:pt x="6543503" y="104231"/>
                  </a:lnTo>
                  <a:lnTo>
                    <a:pt x="6521874" y="62396"/>
                  </a:lnTo>
                  <a:lnTo>
                    <a:pt x="6488889" y="29405"/>
                  </a:lnTo>
                  <a:lnTo>
                    <a:pt x="6447052" y="7769"/>
                  </a:lnTo>
                  <a:lnTo>
                    <a:pt x="6398869" y="0"/>
                  </a:lnTo>
                  <a:lnTo>
                    <a:pt x="152400" y="0"/>
                  </a:lnTo>
                  <a:close/>
                </a:path>
              </a:pathLst>
            </a:custGeom>
            <a:ln w="10160">
              <a:solidFill>
                <a:srgbClr val="FFDF4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461257" y="4164219"/>
              <a:ext cx="1906108" cy="1607707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449347" y="4138516"/>
              <a:ext cx="1855647" cy="1712814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2631199" y="3949480"/>
              <a:ext cx="1953157" cy="2053464"/>
            </a:xfrm>
            <a:prstGeom prst="rect">
              <a:avLst/>
            </a:prstGeom>
          </p:spPr>
        </p:pic>
      </p:grpSp>
      <p:grpSp>
        <p:nvGrpSpPr>
          <p:cNvPr id="14" name="object 14"/>
          <p:cNvGrpSpPr/>
          <p:nvPr/>
        </p:nvGrpSpPr>
        <p:grpSpPr>
          <a:xfrm>
            <a:off x="607273" y="6959587"/>
            <a:ext cx="6561455" cy="3336925"/>
            <a:chOff x="607273" y="6959587"/>
            <a:chExt cx="6561455" cy="3336925"/>
          </a:xfrm>
        </p:grpSpPr>
        <p:sp>
          <p:nvSpPr>
            <p:cNvPr id="15" name="object 15"/>
            <p:cNvSpPr/>
            <p:nvPr/>
          </p:nvSpPr>
          <p:spPr>
            <a:xfrm>
              <a:off x="612353" y="6964667"/>
              <a:ext cx="6551295" cy="3326765"/>
            </a:xfrm>
            <a:custGeom>
              <a:avLst/>
              <a:gdLst/>
              <a:ahLst/>
              <a:cxnLst/>
              <a:rect l="l" t="t" r="r" b="b"/>
              <a:pathLst>
                <a:path w="6551295" h="3326765">
                  <a:moveTo>
                    <a:pt x="152400" y="0"/>
                  </a:moveTo>
                  <a:lnTo>
                    <a:pt x="104230" y="7769"/>
                  </a:lnTo>
                  <a:lnTo>
                    <a:pt x="62395" y="29405"/>
                  </a:lnTo>
                  <a:lnTo>
                    <a:pt x="29404" y="62396"/>
                  </a:lnTo>
                  <a:lnTo>
                    <a:pt x="7769" y="104231"/>
                  </a:lnTo>
                  <a:lnTo>
                    <a:pt x="0" y="152400"/>
                  </a:lnTo>
                  <a:lnTo>
                    <a:pt x="0" y="3173855"/>
                  </a:lnTo>
                  <a:lnTo>
                    <a:pt x="7769" y="3222029"/>
                  </a:lnTo>
                  <a:lnTo>
                    <a:pt x="29404" y="3263865"/>
                  </a:lnTo>
                  <a:lnTo>
                    <a:pt x="62395" y="3296854"/>
                  </a:lnTo>
                  <a:lnTo>
                    <a:pt x="104230" y="3318487"/>
                  </a:lnTo>
                  <a:lnTo>
                    <a:pt x="152400" y="3326255"/>
                  </a:lnTo>
                  <a:lnTo>
                    <a:pt x="6398897" y="3326255"/>
                  </a:lnTo>
                  <a:lnTo>
                    <a:pt x="6447070" y="3318487"/>
                  </a:lnTo>
                  <a:lnTo>
                    <a:pt x="6488906" y="3296854"/>
                  </a:lnTo>
                  <a:lnTo>
                    <a:pt x="6521895" y="3263865"/>
                  </a:lnTo>
                  <a:lnTo>
                    <a:pt x="6543528" y="3222029"/>
                  </a:lnTo>
                  <a:lnTo>
                    <a:pt x="6551297" y="3173855"/>
                  </a:lnTo>
                  <a:lnTo>
                    <a:pt x="6551297" y="152400"/>
                  </a:lnTo>
                  <a:lnTo>
                    <a:pt x="6543528" y="104231"/>
                  </a:lnTo>
                  <a:lnTo>
                    <a:pt x="6521895" y="62396"/>
                  </a:lnTo>
                  <a:lnTo>
                    <a:pt x="6488906" y="29405"/>
                  </a:lnTo>
                  <a:lnTo>
                    <a:pt x="6447070" y="7769"/>
                  </a:lnTo>
                  <a:lnTo>
                    <a:pt x="6398897" y="0"/>
                  </a:lnTo>
                  <a:lnTo>
                    <a:pt x="152400" y="0"/>
                  </a:lnTo>
                  <a:close/>
                </a:path>
              </a:pathLst>
            </a:custGeom>
            <a:ln w="10160">
              <a:solidFill>
                <a:srgbClr val="FFDF4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982170" y="7901882"/>
              <a:ext cx="1899765" cy="1859458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29004" y="7786533"/>
              <a:ext cx="2002305" cy="1901150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218390" y="7641917"/>
              <a:ext cx="1801567" cy="2096896"/>
            </a:xfrm>
            <a:prstGeom prst="rect">
              <a:avLst/>
            </a:prstGeom>
          </p:spPr>
        </p:pic>
      </p:grpSp>
      <p:grpSp>
        <p:nvGrpSpPr>
          <p:cNvPr id="19" name="object 19"/>
          <p:cNvGrpSpPr/>
          <p:nvPr/>
        </p:nvGrpSpPr>
        <p:grpSpPr>
          <a:xfrm>
            <a:off x="8167268" y="6959587"/>
            <a:ext cx="6561455" cy="3336925"/>
            <a:chOff x="8167268" y="6959587"/>
            <a:chExt cx="6561455" cy="3336925"/>
          </a:xfrm>
        </p:grpSpPr>
        <p:sp>
          <p:nvSpPr>
            <p:cNvPr id="20" name="object 20"/>
            <p:cNvSpPr/>
            <p:nvPr/>
          </p:nvSpPr>
          <p:spPr>
            <a:xfrm>
              <a:off x="8172348" y="6964667"/>
              <a:ext cx="6551295" cy="3326765"/>
            </a:xfrm>
            <a:custGeom>
              <a:avLst/>
              <a:gdLst/>
              <a:ahLst/>
              <a:cxnLst/>
              <a:rect l="l" t="t" r="r" b="b"/>
              <a:pathLst>
                <a:path w="6551294" h="3326765">
                  <a:moveTo>
                    <a:pt x="152400" y="0"/>
                  </a:moveTo>
                  <a:lnTo>
                    <a:pt x="104231" y="7769"/>
                  </a:lnTo>
                  <a:lnTo>
                    <a:pt x="62396" y="29405"/>
                  </a:lnTo>
                  <a:lnTo>
                    <a:pt x="29405" y="62396"/>
                  </a:lnTo>
                  <a:lnTo>
                    <a:pt x="7769" y="104231"/>
                  </a:lnTo>
                  <a:lnTo>
                    <a:pt x="0" y="152400"/>
                  </a:lnTo>
                  <a:lnTo>
                    <a:pt x="0" y="3173855"/>
                  </a:lnTo>
                  <a:lnTo>
                    <a:pt x="7769" y="3222029"/>
                  </a:lnTo>
                  <a:lnTo>
                    <a:pt x="29405" y="3263865"/>
                  </a:lnTo>
                  <a:lnTo>
                    <a:pt x="62396" y="3296854"/>
                  </a:lnTo>
                  <a:lnTo>
                    <a:pt x="104231" y="3318487"/>
                  </a:lnTo>
                  <a:lnTo>
                    <a:pt x="152400" y="3326255"/>
                  </a:lnTo>
                  <a:lnTo>
                    <a:pt x="6398869" y="3326255"/>
                  </a:lnTo>
                  <a:lnTo>
                    <a:pt x="6447052" y="3318487"/>
                  </a:lnTo>
                  <a:lnTo>
                    <a:pt x="6488889" y="3296854"/>
                  </a:lnTo>
                  <a:lnTo>
                    <a:pt x="6521874" y="3263865"/>
                  </a:lnTo>
                  <a:lnTo>
                    <a:pt x="6543503" y="3222029"/>
                  </a:lnTo>
                  <a:lnTo>
                    <a:pt x="6551269" y="3173855"/>
                  </a:lnTo>
                  <a:lnTo>
                    <a:pt x="6551269" y="152400"/>
                  </a:lnTo>
                  <a:lnTo>
                    <a:pt x="6543503" y="104231"/>
                  </a:lnTo>
                  <a:lnTo>
                    <a:pt x="6521874" y="62396"/>
                  </a:lnTo>
                  <a:lnTo>
                    <a:pt x="6488889" y="29405"/>
                  </a:lnTo>
                  <a:lnTo>
                    <a:pt x="6447052" y="7769"/>
                  </a:lnTo>
                  <a:lnTo>
                    <a:pt x="6398869" y="0"/>
                  </a:lnTo>
                  <a:lnTo>
                    <a:pt x="152400" y="0"/>
                  </a:lnTo>
                  <a:close/>
                </a:path>
              </a:pathLst>
            </a:custGeom>
            <a:ln w="10160">
              <a:solidFill>
                <a:srgbClr val="FFDF4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0428312" y="7851579"/>
              <a:ext cx="1995749" cy="1659019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437424" y="7791789"/>
              <a:ext cx="1899765" cy="1804684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2661867" y="7473163"/>
              <a:ext cx="1898396" cy="1999183"/>
            </a:xfrm>
            <a:prstGeom prst="rect">
              <a:avLst/>
            </a:prstGeom>
          </p:spPr>
        </p:pic>
      </p:grpSp>
      <p:grpSp>
        <p:nvGrpSpPr>
          <p:cNvPr id="24" name="object 24"/>
          <p:cNvGrpSpPr/>
          <p:nvPr/>
        </p:nvGrpSpPr>
        <p:grpSpPr>
          <a:xfrm>
            <a:off x="545430" y="565188"/>
            <a:ext cx="2406650" cy="2265045"/>
            <a:chOff x="545430" y="565188"/>
            <a:chExt cx="2406650" cy="2265045"/>
          </a:xfrm>
        </p:grpSpPr>
        <p:pic>
          <p:nvPicPr>
            <p:cNvPr id="25" name="object 25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493240" y="1611431"/>
              <a:ext cx="1458760" cy="1218683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545430" y="565188"/>
              <a:ext cx="1456164" cy="1294333"/>
            </a:xfrm>
            <a:prstGeom prst="rect">
              <a:avLst/>
            </a:prstGeom>
          </p:spPr>
        </p:pic>
      </p:grpSp>
      <p:grpSp>
        <p:nvGrpSpPr>
          <p:cNvPr id="27" name="object 27"/>
          <p:cNvGrpSpPr/>
          <p:nvPr/>
        </p:nvGrpSpPr>
        <p:grpSpPr>
          <a:xfrm>
            <a:off x="8179613" y="611987"/>
            <a:ext cx="2344420" cy="2248535"/>
            <a:chOff x="8179613" y="611987"/>
            <a:chExt cx="2344420" cy="2248535"/>
          </a:xfrm>
        </p:grpSpPr>
        <p:pic>
          <p:nvPicPr>
            <p:cNvPr id="28" name="object 28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9102782" y="1742389"/>
              <a:ext cx="1420925" cy="1117870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8179613" y="611987"/>
              <a:ext cx="1595920" cy="1452003"/>
            </a:xfrm>
            <a:prstGeom prst="rect">
              <a:avLst/>
            </a:prstGeom>
          </p:spPr>
        </p:pic>
      </p:grpSp>
      <p:sp>
        <p:nvSpPr>
          <p:cNvPr id="30" name="object 30"/>
          <p:cNvSpPr/>
          <p:nvPr/>
        </p:nvSpPr>
        <p:spPr>
          <a:xfrm>
            <a:off x="3247199" y="1242009"/>
            <a:ext cx="4420870" cy="20320"/>
          </a:xfrm>
          <a:custGeom>
            <a:avLst/>
            <a:gdLst/>
            <a:ahLst/>
            <a:cxnLst/>
            <a:rect l="l" t="t" r="r" b="b"/>
            <a:pathLst>
              <a:path w="4420870" h="20319">
                <a:moveTo>
                  <a:pt x="4420793" y="0"/>
                </a:moveTo>
                <a:lnTo>
                  <a:pt x="0" y="0"/>
                </a:lnTo>
                <a:lnTo>
                  <a:pt x="0" y="19799"/>
                </a:lnTo>
                <a:lnTo>
                  <a:pt x="4420793" y="19799"/>
                </a:lnTo>
                <a:lnTo>
                  <a:pt x="4420793" y="0"/>
                </a:lnTo>
                <a:close/>
              </a:path>
            </a:pathLst>
          </a:custGeom>
          <a:solidFill>
            <a:srgbClr val="80828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0810799" y="1242009"/>
            <a:ext cx="4417695" cy="20320"/>
          </a:xfrm>
          <a:custGeom>
            <a:avLst/>
            <a:gdLst/>
            <a:ahLst/>
            <a:cxnLst/>
            <a:rect l="l" t="t" r="r" b="b"/>
            <a:pathLst>
              <a:path w="4417694" h="20319">
                <a:moveTo>
                  <a:pt x="4417199" y="0"/>
                </a:moveTo>
                <a:lnTo>
                  <a:pt x="0" y="0"/>
                </a:lnTo>
                <a:lnTo>
                  <a:pt x="0" y="19799"/>
                </a:lnTo>
                <a:lnTo>
                  <a:pt x="4417199" y="19799"/>
                </a:lnTo>
                <a:lnTo>
                  <a:pt x="4417199" y="0"/>
                </a:lnTo>
                <a:close/>
              </a:path>
            </a:pathLst>
          </a:custGeom>
          <a:solidFill>
            <a:srgbClr val="80828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 txBox="1"/>
          <p:nvPr/>
        </p:nvSpPr>
        <p:spPr>
          <a:xfrm>
            <a:off x="3207461" y="553580"/>
            <a:ext cx="3973829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37870" marR="5080" indent="-725805">
              <a:lnSpc>
                <a:spcPct val="100000"/>
              </a:lnSpc>
              <a:spcBef>
                <a:spcPts val="100"/>
              </a:spcBef>
              <a:tabLst>
                <a:tab pos="1825625" algn="l"/>
              </a:tabLst>
            </a:pP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BOOMERANG</a:t>
            </a:r>
            <a:r>
              <a:rPr sz="2000" spc="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MODEL</a:t>
            </a:r>
            <a:r>
              <a:rPr sz="2000" spc="-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SUPPORT</a:t>
            </a:r>
            <a:r>
              <a:rPr sz="2000" spc="-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BAR</a:t>
            </a:r>
            <a:r>
              <a:rPr sz="200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2000" spc="-25" dirty="0">
                <a:solidFill>
                  <a:srgbClr val="231F20"/>
                </a:solidFill>
                <a:latin typeface="Arial"/>
                <a:cs typeface="Arial"/>
              </a:rPr>
              <a:t>OF</a:t>
            </a:r>
            <a:r>
              <a:rPr sz="2000" dirty="0">
                <a:solidFill>
                  <a:srgbClr val="231F20"/>
                </a:solidFill>
                <a:latin typeface="Times New Roman"/>
                <a:cs typeface="Times New Roman"/>
              </a:rPr>
              <a:t>	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35</a:t>
            </a:r>
            <a:r>
              <a:rPr sz="2000" spc="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MM</a:t>
            </a:r>
            <a:r>
              <a:rPr sz="2000" spc="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IN</a:t>
            </a:r>
            <a:r>
              <a:rPr sz="2000" spc="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HEIGHT</a:t>
            </a:r>
            <a:endParaRPr sz="200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10767469" y="553580"/>
            <a:ext cx="3973829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37870" marR="5080" indent="-725805">
              <a:lnSpc>
                <a:spcPct val="100000"/>
              </a:lnSpc>
              <a:spcBef>
                <a:spcPts val="100"/>
              </a:spcBef>
              <a:tabLst>
                <a:tab pos="1825625" algn="l"/>
              </a:tabLst>
            </a:pP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BOOMERANG</a:t>
            </a:r>
            <a:r>
              <a:rPr sz="2000" spc="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MODEL</a:t>
            </a:r>
            <a:r>
              <a:rPr sz="2000" spc="-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SUPPORT</a:t>
            </a:r>
            <a:r>
              <a:rPr sz="2000" spc="-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BAR</a:t>
            </a:r>
            <a:r>
              <a:rPr sz="200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2000" spc="-25" dirty="0">
                <a:solidFill>
                  <a:srgbClr val="231F20"/>
                </a:solidFill>
                <a:latin typeface="Arial"/>
                <a:cs typeface="Arial"/>
              </a:rPr>
              <a:t>OF</a:t>
            </a:r>
            <a:r>
              <a:rPr sz="2000" dirty="0">
                <a:solidFill>
                  <a:srgbClr val="231F20"/>
                </a:solidFill>
                <a:latin typeface="Times New Roman"/>
                <a:cs typeface="Times New Roman"/>
              </a:rPr>
              <a:t>	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55</a:t>
            </a:r>
            <a:r>
              <a:rPr sz="2000" spc="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MM</a:t>
            </a:r>
            <a:r>
              <a:rPr sz="2000" spc="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IN</a:t>
            </a:r>
            <a:r>
              <a:rPr sz="2000" spc="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HEIGHT</a:t>
            </a:r>
            <a:endParaRPr sz="2000">
              <a:latin typeface="Arial"/>
              <a:cs typeface="Arial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3155404" y="1771205"/>
            <a:ext cx="4001770" cy="196850"/>
          </a:xfrm>
          <a:custGeom>
            <a:avLst/>
            <a:gdLst/>
            <a:ahLst/>
            <a:cxnLst/>
            <a:rect l="l" t="t" r="r" b="b"/>
            <a:pathLst>
              <a:path w="4001770" h="196850">
                <a:moveTo>
                  <a:pt x="3014980" y="0"/>
                </a:moveTo>
                <a:lnTo>
                  <a:pt x="2194191" y="0"/>
                </a:lnTo>
                <a:lnTo>
                  <a:pt x="696595" y="0"/>
                </a:lnTo>
                <a:lnTo>
                  <a:pt x="0" y="0"/>
                </a:lnTo>
                <a:lnTo>
                  <a:pt x="0" y="196850"/>
                </a:lnTo>
                <a:lnTo>
                  <a:pt x="696595" y="196850"/>
                </a:lnTo>
                <a:lnTo>
                  <a:pt x="2194191" y="196850"/>
                </a:lnTo>
                <a:lnTo>
                  <a:pt x="3014980" y="196850"/>
                </a:lnTo>
                <a:lnTo>
                  <a:pt x="3014980" y="0"/>
                </a:lnTo>
                <a:close/>
              </a:path>
              <a:path w="4001770" h="196850">
                <a:moveTo>
                  <a:pt x="4001376" y="0"/>
                </a:moveTo>
                <a:lnTo>
                  <a:pt x="3014992" y="0"/>
                </a:lnTo>
                <a:lnTo>
                  <a:pt x="3014992" y="196850"/>
                </a:lnTo>
                <a:lnTo>
                  <a:pt x="4001376" y="196850"/>
                </a:lnTo>
                <a:lnTo>
                  <a:pt x="4001376" y="0"/>
                </a:lnTo>
                <a:close/>
              </a:path>
            </a:pathLst>
          </a:custGeom>
          <a:solidFill>
            <a:srgbClr val="FFDF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3155403" y="2373274"/>
            <a:ext cx="4001770" cy="0"/>
          </a:xfrm>
          <a:custGeom>
            <a:avLst/>
            <a:gdLst/>
            <a:ahLst/>
            <a:cxnLst/>
            <a:rect l="l" t="t" r="r" b="b"/>
            <a:pathLst>
              <a:path w="4001770">
                <a:moveTo>
                  <a:pt x="0" y="0"/>
                </a:moveTo>
                <a:lnTo>
                  <a:pt x="696595" y="0"/>
                </a:lnTo>
              </a:path>
              <a:path w="4001770">
                <a:moveTo>
                  <a:pt x="696595" y="0"/>
                </a:moveTo>
                <a:lnTo>
                  <a:pt x="2194191" y="0"/>
                </a:lnTo>
              </a:path>
              <a:path w="4001770">
                <a:moveTo>
                  <a:pt x="2194191" y="0"/>
                </a:moveTo>
                <a:lnTo>
                  <a:pt x="3014992" y="0"/>
                </a:lnTo>
              </a:path>
              <a:path w="4001770">
                <a:moveTo>
                  <a:pt x="3014992" y="0"/>
                </a:moveTo>
                <a:lnTo>
                  <a:pt x="4001389" y="0"/>
                </a:lnTo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 txBox="1"/>
          <p:nvPr/>
        </p:nvSpPr>
        <p:spPr>
          <a:xfrm>
            <a:off x="3307550" y="1773491"/>
            <a:ext cx="39243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-20" dirty="0">
                <a:solidFill>
                  <a:srgbClr val="231F20"/>
                </a:solidFill>
                <a:latin typeface="Arial"/>
                <a:cs typeface="Arial"/>
              </a:rPr>
              <a:t>CODE</a:t>
            </a:r>
            <a:endParaRPr sz="100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4334102" y="1773491"/>
            <a:ext cx="53340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-10" dirty="0">
                <a:solidFill>
                  <a:srgbClr val="231F20"/>
                </a:solidFill>
                <a:latin typeface="Arial"/>
                <a:cs typeface="Arial"/>
              </a:rPr>
              <a:t>LABELS</a:t>
            </a:r>
            <a:endParaRPr sz="100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5517994" y="1773491"/>
            <a:ext cx="48450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-10" dirty="0">
                <a:solidFill>
                  <a:srgbClr val="231F20"/>
                </a:solidFill>
                <a:latin typeface="Arial"/>
                <a:cs typeface="Arial"/>
              </a:rPr>
              <a:t>COLOR</a:t>
            </a:r>
            <a:endParaRPr sz="100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6328572" y="1773491"/>
            <a:ext cx="67056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-10" dirty="0">
                <a:solidFill>
                  <a:srgbClr val="231F20"/>
                </a:solidFill>
                <a:latin typeface="Arial"/>
                <a:cs typeface="Arial"/>
              </a:rPr>
              <a:t>MATERIAL</a:t>
            </a:r>
            <a:endParaRPr sz="100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3221507" y="1923946"/>
            <a:ext cx="564515" cy="431165"/>
          </a:xfrm>
          <a:prstGeom prst="rect">
            <a:avLst/>
          </a:prstGeom>
        </p:spPr>
        <p:txBody>
          <a:bodyPr vert="horz" wrap="square" lIns="0" tIns="628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95"/>
              </a:spcBef>
            </a:pP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02030-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00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95"/>
              </a:spcBef>
            </a:pP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02036-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05</a:t>
            </a:r>
            <a:endParaRPr sz="1000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3935207" y="1923946"/>
            <a:ext cx="1331595" cy="431165"/>
          </a:xfrm>
          <a:prstGeom prst="rect">
            <a:avLst/>
          </a:prstGeom>
        </p:spPr>
        <p:txBody>
          <a:bodyPr vert="horz" wrap="square" lIns="0" tIns="628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95"/>
              </a:spcBef>
            </a:pP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1.6</a:t>
            </a:r>
            <a:r>
              <a:rPr sz="1000" spc="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/</a:t>
            </a:r>
            <a:r>
              <a:rPr sz="1000" spc="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2.2</a:t>
            </a:r>
            <a:r>
              <a:rPr sz="1000" spc="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/</a:t>
            </a:r>
            <a:r>
              <a:rPr sz="1000" spc="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2.6</a:t>
            </a:r>
            <a:r>
              <a:rPr sz="1000" spc="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/</a:t>
            </a:r>
            <a:r>
              <a:rPr sz="1000" spc="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2.7</a:t>
            </a:r>
            <a:r>
              <a:rPr sz="1000" spc="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/</a:t>
            </a:r>
            <a:r>
              <a:rPr sz="1000" spc="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2.9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95"/>
              </a:spcBef>
            </a:pP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1.6</a:t>
            </a:r>
            <a:r>
              <a:rPr sz="1000" spc="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/</a:t>
            </a:r>
            <a:r>
              <a:rPr sz="1000" spc="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2.2</a:t>
            </a:r>
            <a:r>
              <a:rPr sz="1000" spc="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/</a:t>
            </a:r>
            <a:r>
              <a:rPr sz="1000" spc="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2.6</a:t>
            </a:r>
            <a:r>
              <a:rPr sz="1000" spc="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/</a:t>
            </a:r>
            <a:r>
              <a:rPr sz="1000" spc="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2.7</a:t>
            </a:r>
            <a:r>
              <a:rPr sz="1000" spc="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/</a:t>
            </a:r>
            <a:r>
              <a:rPr sz="1000" spc="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2.9</a:t>
            </a:r>
            <a:endParaRPr sz="1000">
              <a:latin typeface="Arial"/>
              <a:cs typeface="Arial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5406249" y="1923946"/>
            <a:ext cx="708025" cy="4311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7485" marR="5080" indent="-185420">
              <a:lnSpc>
                <a:spcPct val="132900"/>
              </a:lnSpc>
              <a:spcBef>
                <a:spcPts val="100"/>
              </a:spcBef>
            </a:pPr>
            <a:r>
              <a:rPr sz="1000" spc="-10" dirty="0">
                <a:solidFill>
                  <a:srgbClr val="231F20"/>
                </a:solidFill>
                <a:latin typeface="Arial"/>
                <a:cs typeface="Arial"/>
              </a:rPr>
              <a:t>Transparent</a:t>
            </a:r>
            <a:r>
              <a:rPr sz="1000" spc="-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Arial"/>
                <a:cs typeface="Arial"/>
              </a:rPr>
              <a:t>Black</a:t>
            </a:r>
            <a:endParaRPr sz="1000">
              <a:latin typeface="Arial"/>
              <a:cs typeface="Arial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6243423" y="1923946"/>
            <a:ext cx="840740" cy="4311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2570" marR="5080" indent="-230504">
              <a:lnSpc>
                <a:spcPct val="132900"/>
              </a:lnSpc>
              <a:spcBef>
                <a:spcPts val="100"/>
              </a:spcBef>
            </a:pPr>
            <a:r>
              <a:rPr sz="1000" spc="-10" dirty="0">
                <a:solidFill>
                  <a:srgbClr val="231F20"/>
                </a:solidFill>
                <a:latin typeface="Arial"/>
                <a:cs typeface="Arial"/>
              </a:rPr>
              <a:t>Polycarbonate</a:t>
            </a:r>
            <a:r>
              <a:rPr sz="1000" spc="-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Arial"/>
                <a:cs typeface="Arial"/>
              </a:rPr>
              <a:t>Acetal</a:t>
            </a:r>
            <a:endParaRPr sz="1000">
              <a:latin typeface="Arial"/>
              <a:cs typeface="Arial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5894654" y="2382570"/>
            <a:ext cx="122428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00"/>
              </a:spcBef>
            </a:pPr>
            <a:r>
              <a:rPr sz="900" b="1" dirty="0">
                <a:solidFill>
                  <a:srgbClr val="231F20"/>
                </a:solidFill>
                <a:latin typeface="Arial"/>
                <a:cs typeface="Arial"/>
              </a:rPr>
              <a:t>Box</a:t>
            </a:r>
            <a:r>
              <a:rPr sz="900" b="1" spc="-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b="1" dirty="0">
                <a:solidFill>
                  <a:srgbClr val="231F20"/>
                </a:solidFill>
                <a:latin typeface="Arial"/>
                <a:cs typeface="Arial"/>
              </a:rPr>
              <a:t>units:</a:t>
            </a:r>
            <a:r>
              <a:rPr sz="900" b="1" spc="-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Arial"/>
                <a:cs typeface="Arial"/>
              </a:rPr>
              <a:t>25</a:t>
            </a:r>
            <a:endParaRPr sz="900">
              <a:latin typeface="Arial"/>
              <a:cs typeface="Arial"/>
            </a:endParaRPr>
          </a:p>
          <a:p>
            <a:pPr marR="5080" algn="r">
              <a:lnSpc>
                <a:spcPct val="100000"/>
              </a:lnSpc>
            </a:pPr>
            <a:r>
              <a:rPr sz="900" b="1" dirty="0">
                <a:solidFill>
                  <a:srgbClr val="231F20"/>
                </a:solidFill>
                <a:latin typeface="Arial"/>
                <a:cs typeface="Arial"/>
              </a:rPr>
              <a:t>Minimum</a:t>
            </a:r>
            <a:r>
              <a:rPr sz="900" b="1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b="1" dirty="0">
                <a:solidFill>
                  <a:srgbClr val="231F20"/>
                </a:solidFill>
                <a:latin typeface="Arial"/>
                <a:cs typeface="Arial"/>
              </a:rPr>
              <a:t>order:</a:t>
            </a:r>
            <a:r>
              <a:rPr sz="900" b="1" spc="-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231F20"/>
                </a:solidFill>
                <a:latin typeface="Arial"/>
                <a:cs typeface="Arial"/>
              </a:rPr>
              <a:t>1</a:t>
            </a:r>
            <a:r>
              <a:rPr sz="900" spc="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00" spc="-20" dirty="0">
                <a:solidFill>
                  <a:srgbClr val="231F20"/>
                </a:solidFill>
                <a:latin typeface="Arial"/>
                <a:cs typeface="Arial"/>
              </a:rPr>
              <a:t>box.</a:t>
            </a:r>
            <a:endParaRPr sz="900">
              <a:latin typeface="Arial"/>
              <a:cs typeface="Arial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10719003" y="1771205"/>
            <a:ext cx="4001770" cy="196850"/>
          </a:xfrm>
          <a:custGeom>
            <a:avLst/>
            <a:gdLst/>
            <a:ahLst/>
            <a:cxnLst/>
            <a:rect l="l" t="t" r="r" b="b"/>
            <a:pathLst>
              <a:path w="4001769" h="196850">
                <a:moveTo>
                  <a:pt x="2194191" y="0"/>
                </a:moveTo>
                <a:lnTo>
                  <a:pt x="696595" y="0"/>
                </a:lnTo>
                <a:lnTo>
                  <a:pt x="0" y="0"/>
                </a:lnTo>
                <a:lnTo>
                  <a:pt x="0" y="196850"/>
                </a:lnTo>
                <a:lnTo>
                  <a:pt x="696595" y="196850"/>
                </a:lnTo>
                <a:lnTo>
                  <a:pt x="2194191" y="196850"/>
                </a:lnTo>
                <a:lnTo>
                  <a:pt x="2194191" y="0"/>
                </a:lnTo>
                <a:close/>
              </a:path>
              <a:path w="4001769" h="196850">
                <a:moveTo>
                  <a:pt x="4001427" y="0"/>
                </a:moveTo>
                <a:lnTo>
                  <a:pt x="3015030" y="0"/>
                </a:lnTo>
                <a:lnTo>
                  <a:pt x="2194229" y="0"/>
                </a:lnTo>
                <a:lnTo>
                  <a:pt x="2194229" y="196850"/>
                </a:lnTo>
                <a:lnTo>
                  <a:pt x="3015030" y="196850"/>
                </a:lnTo>
                <a:lnTo>
                  <a:pt x="4001427" y="196850"/>
                </a:lnTo>
                <a:lnTo>
                  <a:pt x="4001427" y="0"/>
                </a:lnTo>
                <a:close/>
              </a:path>
            </a:pathLst>
          </a:custGeom>
          <a:solidFill>
            <a:srgbClr val="FFDF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10719003" y="2373274"/>
            <a:ext cx="4001770" cy="0"/>
          </a:xfrm>
          <a:custGeom>
            <a:avLst/>
            <a:gdLst/>
            <a:ahLst/>
            <a:cxnLst/>
            <a:rect l="l" t="t" r="r" b="b"/>
            <a:pathLst>
              <a:path w="4001769">
                <a:moveTo>
                  <a:pt x="0" y="0"/>
                </a:moveTo>
                <a:lnTo>
                  <a:pt x="696595" y="0"/>
                </a:lnTo>
              </a:path>
              <a:path w="4001769">
                <a:moveTo>
                  <a:pt x="696595" y="0"/>
                </a:moveTo>
                <a:lnTo>
                  <a:pt x="2194229" y="0"/>
                </a:lnTo>
              </a:path>
              <a:path w="4001769">
                <a:moveTo>
                  <a:pt x="2194229" y="0"/>
                </a:moveTo>
                <a:lnTo>
                  <a:pt x="3015030" y="0"/>
                </a:lnTo>
              </a:path>
              <a:path w="4001769">
                <a:moveTo>
                  <a:pt x="3015030" y="0"/>
                </a:moveTo>
                <a:lnTo>
                  <a:pt x="4001439" y="0"/>
                </a:lnTo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 txBox="1"/>
          <p:nvPr/>
        </p:nvSpPr>
        <p:spPr>
          <a:xfrm>
            <a:off x="10871148" y="1773491"/>
            <a:ext cx="39243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-20" dirty="0">
                <a:solidFill>
                  <a:srgbClr val="231F20"/>
                </a:solidFill>
                <a:latin typeface="Arial"/>
                <a:cs typeface="Arial"/>
              </a:rPr>
              <a:t>CODE</a:t>
            </a:r>
            <a:endParaRPr sz="1000">
              <a:latin typeface="Arial"/>
              <a:cs typeface="Arial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276313" y="10425277"/>
            <a:ext cx="167640" cy="1549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65"/>
              </a:lnSpc>
            </a:pPr>
            <a:r>
              <a:rPr sz="1000" spc="-25" dirty="0">
                <a:solidFill>
                  <a:srgbClr val="005AA9"/>
                </a:solidFill>
                <a:latin typeface="Arial"/>
                <a:cs typeface="Arial"/>
              </a:rPr>
              <a:t>20</a:t>
            </a:r>
            <a:endParaRPr sz="1000">
              <a:latin typeface="Arial"/>
              <a:cs typeface="Arial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14892235" y="10425277"/>
            <a:ext cx="167640" cy="1549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65"/>
              </a:lnSpc>
            </a:pPr>
            <a:r>
              <a:rPr sz="1000" spc="-25" dirty="0">
                <a:solidFill>
                  <a:srgbClr val="005AA9"/>
                </a:solidFill>
                <a:latin typeface="Arial"/>
                <a:cs typeface="Arial"/>
              </a:rPr>
              <a:t>21</a:t>
            </a:r>
            <a:endParaRPr sz="1000">
              <a:latin typeface="Arial"/>
              <a:cs typeface="Arial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11897700" y="1773491"/>
            <a:ext cx="53340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-10" dirty="0">
                <a:solidFill>
                  <a:srgbClr val="231F20"/>
                </a:solidFill>
                <a:latin typeface="Arial"/>
                <a:cs typeface="Arial"/>
              </a:rPr>
              <a:t>LABELS</a:t>
            </a:r>
            <a:endParaRPr sz="1000">
              <a:latin typeface="Arial"/>
              <a:cs typeface="Arial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13081632" y="1773491"/>
            <a:ext cx="48450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-10" dirty="0">
                <a:solidFill>
                  <a:srgbClr val="231F20"/>
                </a:solidFill>
                <a:latin typeface="Arial"/>
                <a:cs typeface="Arial"/>
              </a:rPr>
              <a:t>COLOR</a:t>
            </a:r>
            <a:endParaRPr sz="1000">
              <a:latin typeface="Arial"/>
              <a:cs typeface="Arial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13892145" y="1773491"/>
            <a:ext cx="67056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-10" dirty="0">
                <a:solidFill>
                  <a:srgbClr val="231F20"/>
                </a:solidFill>
                <a:latin typeface="Arial"/>
                <a:cs typeface="Arial"/>
              </a:rPr>
              <a:t>MATERIAL</a:t>
            </a:r>
            <a:endParaRPr sz="1000">
              <a:latin typeface="Arial"/>
              <a:cs typeface="Arial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10785106" y="1923946"/>
            <a:ext cx="564515" cy="431165"/>
          </a:xfrm>
          <a:prstGeom prst="rect">
            <a:avLst/>
          </a:prstGeom>
        </p:spPr>
        <p:txBody>
          <a:bodyPr vert="horz" wrap="square" lIns="0" tIns="628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95"/>
              </a:spcBef>
            </a:pP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02040-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00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95"/>
              </a:spcBef>
            </a:pP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02046-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05</a:t>
            </a:r>
            <a:endParaRPr sz="1000">
              <a:latin typeface="Arial"/>
              <a:cs typeface="Arial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11498803" y="1923946"/>
            <a:ext cx="1331595" cy="431165"/>
          </a:xfrm>
          <a:prstGeom prst="rect">
            <a:avLst/>
          </a:prstGeom>
        </p:spPr>
        <p:txBody>
          <a:bodyPr vert="horz" wrap="square" lIns="0" tIns="628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95"/>
              </a:spcBef>
            </a:pP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1.6</a:t>
            </a:r>
            <a:r>
              <a:rPr sz="1000" spc="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/</a:t>
            </a:r>
            <a:r>
              <a:rPr sz="1000" spc="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2.2</a:t>
            </a:r>
            <a:r>
              <a:rPr sz="1000" spc="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/</a:t>
            </a:r>
            <a:r>
              <a:rPr sz="1000" spc="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2.6</a:t>
            </a:r>
            <a:r>
              <a:rPr sz="1000" spc="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/</a:t>
            </a:r>
            <a:r>
              <a:rPr sz="1000" spc="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2.7</a:t>
            </a:r>
            <a:r>
              <a:rPr sz="1000" spc="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/</a:t>
            </a:r>
            <a:r>
              <a:rPr sz="1000" spc="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2.9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95"/>
              </a:spcBef>
            </a:pP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1.6</a:t>
            </a:r>
            <a:r>
              <a:rPr sz="1000" spc="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/</a:t>
            </a:r>
            <a:r>
              <a:rPr sz="1000" spc="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2.2</a:t>
            </a:r>
            <a:r>
              <a:rPr sz="1000" spc="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/</a:t>
            </a:r>
            <a:r>
              <a:rPr sz="1000" spc="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2.6</a:t>
            </a:r>
            <a:r>
              <a:rPr sz="1000" spc="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/</a:t>
            </a:r>
            <a:r>
              <a:rPr sz="1000" spc="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2.7</a:t>
            </a:r>
            <a:r>
              <a:rPr sz="1000" spc="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/</a:t>
            </a:r>
            <a:r>
              <a:rPr sz="1000" spc="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2.9</a:t>
            </a:r>
            <a:endParaRPr sz="1000">
              <a:latin typeface="Arial"/>
              <a:cs typeface="Arial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12969873" y="1923946"/>
            <a:ext cx="708025" cy="4311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7485" marR="5080" indent="-185420">
              <a:lnSpc>
                <a:spcPct val="132900"/>
              </a:lnSpc>
              <a:spcBef>
                <a:spcPts val="100"/>
              </a:spcBef>
            </a:pPr>
            <a:r>
              <a:rPr sz="1000" spc="-10" dirty="0">
                <a:solidFill>
                  <a:srgbClr val="231F20"/>
                </a:solidFill>
                <a:latin typeface="Arial"/>
                <a:cs typeface="Arial"/>
              </a:rPr>
              <a:t>Transparent</a:t>
            </a:r>
            <a:r>
              <a:rPr sz="1000" spc="-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Arial"/>
                <a:cs typeface="Arial"/>
              </a:rPr>
              <a:t>Black</a:t>
            </a:r>
            <a:endParaRPr sz="1000">
              <a:latin typeface="Arial"/>
              <a:cs typeface="Arial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13807054" y="1923946"/>
            <a:ext cx="840740" cy="4311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2570" marR="5080" indent="-230504">
              <a:lnSpc>
                <a:spcPct val="132900"/>
              </a:lnSpc>
              <a:spcBef>
                <a:spcPts val="100"/>
              </a:spcBef>
            </a:pPr>
            <a:r>
              <a:rPr sz="1000" spc="-10" dirty="0">
                <a:solidFill>
                  <a:srgbClr val="231F20"/>
                </a:solidFill>
                <a:latin typeface="Arial"/>
                <a:cs typeface="Arial"/>
              </a:rPr>
              <a:t>Polycarbonate</a:t>
            </a:r>
            <a:r>
              <a:rPr sz="1000" spc="-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Arial"/>
                <a:cs typeface="Arial"/>
              </a:rPr>
              <a:t>Acetal</a:t>
            </a:r>
            <a:endParaRPr sz="1000">
              <a:latin typeface="Arial"/>
              <a:cs typeface="Arial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13458189" y="2382570"/>
            <a:ext cx="122428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00"/>
              </a:spcBef>
            </a:pPr>
            <a:r>
              <a:rPr sz="900" b="1" dirty="0">
                <a:solidFill>
                  <a:srgbClr val="231F20"/>
                </a:solidFill>
                <a:latin typeface="Arial"/>
                <a:cs typeface="Arial"/>
              </a:rPr>
              <a:t>Box</a:t>
            </a:r>
            <a:r>
              <a:rPr sz="900" b="1" spc="-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b="1" dirty="0">
                <a:solidFill>
                  <a:srgbClr val="231F20"/>
                </a:solidFill>
                <a:latin typeface="Arial"/>
                <a:cs typeface="Arial"/>
              </a:rPr>
              <a:t>units:</a:t>
            </a:r>
            <a:r>
              <a:rPr sz="900" b="1" spc="-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Arial"/>
                <a:cs typeface="Arial"/>
              </a:rPr>
              <a:t>25</a:t>
            </a:r>
            <a:endParaRPr sz="900">
              <a:latin typeface="Arial"/>
              <a:cs typeface="Arial"/>
            </a:endParaRPr>
          </a:p>
          <a:p>
            <a:pPr marR="5080" algn="r">
              <a:lnSpc>
                <a:spcPct val="100000"/>
              </a:lnSpc>
            </a:pPr>
            <a:r>
              <a:rPr sz="900" b="1" dirty="0">
                <a:solidFill>
                  <a:srgbClr val="231F20"/>
                </a:solidFill>
                <a:latin typeface="Arial"/>
                <a:cs typeface="Arial"/>
              </a:rPr>
              <a:t>Minimum</a:t>
            </a:r>
            <a:r>
              <a:rPr sz="900" b="1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b="1" dirty="0">
                <a:solidFill>
                  <a:srgbClr val="231F20"/>
                </a:solidFill>
                <a:latin typeface="Arial"/>
                <a:cs typeface="Arial"/>
              </a:rPr>
              <a:t>order:</a:t>
            </a:r>
            <a:r>
              <a:rPr sz="900" b="1" spc="-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231F20"/>
                </a:solidFill>
                <a:latin typeface="Arial"/>
                <a:cs typeface="Arial"/>
              </a:rPr>
              <a:t>1</a:t>
            </a:r>
            <a:r>
              <a:rPr sz="900" spc="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00" spc="-20" dirty="0">
                <a:solidFill>
                  <a:srgbClr val="231F20"/>
                </a:solidFill>
                <a:latin typeface="Arial"/>
                <a:cs typeface="Arial"/>
              </a:rPr>
              <a:t>box.</a:t>
            </a:r>
            <a:endParaRPr sz="900">
              <a:latin typeface="Arial"/>
              <a:cs typeface="Arial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756006" y="3095063"/>
            <a:ext cx="956944" cy="246379"/>
          </a:xfrm>
          <a:prstGeom prst="rect">
            <a:avLst/>
          </a:prstGeom>
          <a:solidFill>
            <a:srgbClr val="FFDF4F"/>
          </a:solidFill>
        </p:spPr>
        <p:txBody>
          <a:bodyPr vert="horz" wrap="square" lIns="0" tIns="635" rIns="0" bIns="0" rtlCol="0">
            <a:spAutoFit/>
          </a:bodyPr>
          <a:lstStyle/>
          <a:p>
            <a:pPr marL="102235">
              <a:lnSpc>
                <a:spcPct val="100000"/>
              </a:lnSpc>
              <a:spcBef>
                <a:spcPts val="5"/>
              </a:spcBef>
            </a:pPr>
            <a:r>
              <a:rPr sz="1400" b="1" dirty="0">
                <a:solidFill>
                  <a:srgbClr val="231F20"/>
                </a:solidFill>
                <a:latin typeface="Arial"/>
                <a:cs typeface="Arial"/>
              </a:rPr>
              <a:t>02030-</a:t>
            </a:r>
            <a:r>
              <a:rPr sz="1400" b="1" spc="-25" dirty="0">
                <a:solidFill>
                  <a:srgbClr val="231F20"/>
                </a:solidFill>
                <a:latin typeface="Arial"/>
                <a:cs typeface="Arial"/>
              </a:rPr>
              <a:t>00</a:t>
            </a:r>
            <a:endParaRPr sz="1400">
              <a:latin typeface="Arial"/>
              <a:cs typeface="Arial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1712645" y="3095063"/>
            <a:ext cx="951865" cy="246379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4604" rIns="0" bIns="0" rtlCol="0">
            <a:spAutoFit/>
          </a:bodyPr>
          <a:lstStyle/>
          <a:p>
            <a:pPr marL="50165">
              <a:lnSpc>
                <a:spcPct val="100000"/>
              </a:lnSpc>
              <a:spcBef>
                <a:spcPts val="114"/>
              </a:spcBef>
            </a:pPr>
            <a:r>
              <a:rPr sz="1100" spc="-10" dirty="0">
                <a:solidFill>
                  <a:srgbClr val="231F20"/>
                </a:solidFill>
                <a:latin typeface="Arial"/>
                <a:cs typeface="Arial"/>
              </a:rPr>
              <a:t>APLICATION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8315998" y="3095063"/>
            <a:ext cx="956944" cy="246379"/>
          </a:xfrm>
          <a:prstGeom prst="rect">
            <a:avLst/>
          </a:prstGeom>
          <a:solidFill>
            <a:srgbClr val="FFDF4F"/>
          </a:solidFill>
        </p:spPr>
        <p:txBody>
          <a:bodyPr vert="horz" wrap="square" lIns="0" tIns="635" rIns="0" bIns="0" rtlCol="0">
            <a:spAutoFit/>
          </a:bodyPr>
          <a:lstStyle/>
          <a:p>
            <a:pPr marL="102235">
              <a:lnSpc>
                <a:spcPct val="100000"/>
              </a:lnSpc>
              <a:spcBef>
                <a:spcPts val="5"/>
              </a:spcBef>
            </a:pPr>
            <a:r>
              <a:rPr sz="1400" b="1" dirty="0">
                <a:solidFill>
                  <a:srgbClr val="231F20"/>
                </a:solidFill>
                <a:latin typeface="Arial"/>
                <a:cs typeface="Arial"/>
              </a:rPr>
              <a:t>02040-</a:t>
            </a:r>
            <a:r>
              <a:rPr sz="1400" b="1" spc="-25" dirty="0">
                <a:solidFill>
                  <a:srgbClr val="231F20"/>
                </a:solidFill>
                <a:latin typeface="Arial"/>
                <a:cs typeface="Arial"/>
              </a:rPr>
              <a:t>00</a:t>
            </a:r>
            <a:endParaRPr sz="1400">
              <a:latin typeface="Arial"/>
              <a:cs typeface="Arial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9272651" y="3095063"/>
            <a:ext cx="951865" cy="246379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4604" rIns="0" bIns="0" rtlCol="0">
            <a:spAutoFit/>
          </a:bodyPr>
          <a:lstStyle/>
          <a:p>
            <a:pPr marL="50165">
              <a:lnSpc>
                <a:spcPct val="100000"/>
              </a:lnSpc>
              <a:spcBef>
                <a:spcPts val="114"/>
              </a:spcBef>
            </a:pPr>
            <a:r>
              <a:rPr sz="1100" spc="-10" dirty="0">
                <a:solidFill>
                  <a:srgbClr val="231F20"/>
                </a:solidFill>
                <a:latin typeface="Arial"/>
                <a:cs typeface="Arial"/>
              </a:rPr>
              <a:t>APLICATION</a:t>
            </a:r>
            <a:endParaRPr sz="1100">
              <a:latin typeface="Arial"/>
              <a:cs typeface="Arial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756006" y="6837352"/>
            <a:ext cx="956944" cy="246379"/>
          </a:xfrm>
          <a:prstGeom prst="rect">
            <a:avLst/>
          </a:prstGeom>
          <a:solidFill>
            <a:srgbClr val="FFDF4F"/>
          </a:solidFill>
        </p:spPr>
        <p:txBody>
          <a:bodyPr vert="horz" wrap="square" lIns="0" tIns="635" rIns="0" bIns="0" rtlCol="0">
            <a:spAutoFit/>
          </a:bodyPr>
          <a:lstStyle/>
          <a:p>
            <a:pPr marL="102235">
              <a:lnSpc>
                <a:spcPct val="100000"/>
              </a:lnSpc>
              <a:spcBef>
                <a:spcPts val="5"/>
              </a:spcBef>
            </a:pPr>
            <a:r>
              <a:rPr sz="1400" b="1" dirty="0">
                <a:solidFill>
                  <a:srgbClr val="231F20"/>
                </a:solidFill>
                <a:latin typeface="Arial"/>
                <a:cs typeface="Arial"/>
              </a:rPr>
              <a:t>02036-</a:t>
            </a:r>
            <a:r>
              <a:rPr sz="1400" b="1" spc="-25" dirty="0">
                <a:solidFill>
                  <a:srgbClr val="231F20"/>
                </a:solidFill>
                <a:latin typeface="Arial"/>
                <a:cs typeface="Arial"/>
              </a:rPr>
              <a:t>05</a:t>
            </a:r>
            <a:endParaRPr sz="1400">
              <a:latin typeface="Arial"/>
              <a:cs typeface="Arial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1712645" y="6837352"/>
            <a:ext cx="951865" cy="246379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4604" rIns="0" bIns="0" rtlCol="0">
            <a:spAutoFit/>
          </a:bodyPr>
          <a:lstStyle/>
          <a:p>
            <a:pPr marL="50165">
              <a:lnSpc>
                <a:spcPct val="100000"/>
              </a:lnSpc>
              <a:spcBef>
                <a:spcPts val="114"/>
              </a:spcBef>
            </a:pPr>
            <a:r>
              <a:rPr sz="1100" spc="-10" dirty="0">
                <a:solidFill>
                  <a:srgbClr val="231F20"/>
                </a:solidFill>
                <a:latin typeface="Arial"/>
                <a:cs typeface="Arial"/>
              </a:rPr>
              <a:t>APLICATION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8315998" y="6837352"/>
            <a:ext cx="956944" cy="246379"/>
          </a:xfrm>
          <a:prstGeom prst="rect">
            <a:avLst/>
          </a:prstGeom>
          <a:solidFill>
            <a:srgbClr val="FFDF4F"/>
          </a:solidFill>
        </p:spPr>
        <p:txBody>
          <a:bodyPr vert="horz" wrap="square" lIns="0" tIns="635" rIns="0" bIns="0" rtlCol="0">
            <a:spAutoFit/>
          </a:bodyPr>
          <a:lstStyle/>
          <a:p>
            <a:pPr marL="102235">
              <a:lnSpc>
                <a:spcPct val="100000"/>
              </a:lnSpc>
              <a:spcBef>
                <a:spcPts val="5"/>
              </a:spcBef>
            </a:pPr>
            <a:r>
              <a:rPr sz="1400" b="1" dirty="0">
                <a:solidFill>
                  <a:srgbClr val="231F20"/>
                </a:solidFill>
                <a:latin typeface="Arial"/>
                <a:cs typeface="Arial"/>
              </a:rPr>
              <a:t>02046-</a:t>
            </a:r>
            <a:r>
              <a:rPr sz="1400" b="1" spc="-25" dirty="0">
                <a:solidFill>
                  <a:srgbClr val="231F20"/>
                </a:solidFill>
                <a:latin typeface="Arial"/>
                <a:cs typeface="Arial"/>
              </a:rPr>
              <a:t>05</a:t>
            </a:r>
            <a:endParaRPr sz="1400">
              <a:latin typeface="Arial"/>
              <a:cs typeface="Arial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9272651" y="6837352"/>
            <a:ext cx="951865" cy="246379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4604" rIns="0" bIns="0" rtlCol="0">
            <a:spAutoFit/>
          </a:bodyPr>
          <a:lstStyle/>
          <a:p>
            <a:pPr marL="50165">
              <a:lnSpc>
                <a:spcPct val="100000"/>
              </a:lnSpc>
              <a:spcBef>
                <a:spcPts val="114"/>
              </a:spcBef>
            </a:pPr>
            <a:r>
              <a:rPr sz="1100" spc="-10" dirty="0">
                <a:solidFill>
                  <a:srgbClr val="231F20"/>
                </a:solidFill>
                <a:latin typeface="Arial"/>
                <a:cs typeface="Arial"/>
              </a:rPr>
              <a:t>APLICATION</a:t>
            </a:r>
            <a:endParaRPr sz="11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651297" y="274332"/>
            <a:ext cx="288607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i="1" spc="-10" dirty="0">
                <a:solidFill>
                  <a:srgbClr val="005AA9"/>
                </a:solidFill>
                <a:latin typeface="Arial"/>
                <a:cs typeface="Arial"/>
              </a:rPr>
              <a:t>Accessories</a:t>
            </a:r>
            <a:r>
              <a:rPr sz="900" i="1" spc="-15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rgbClr val="005AA9"/>
                </a:solidFill>
                <a:latin typeface="Arial"/>
                <a:cs typeface="Arial"/>
              </a:rPr>
              <a:t>for</a:t>
            </a:r>
            <a:r>
              <a:rPr sz="900" i="1" spc="-15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rgbClr val="005AA9"/>
                </a:solidFill>
                <a:latin typeface="Arial"/>
                <a:cs typeface="Arial"/>
              </a:rPr>
              <a:t>electronic</a:t>
            </a:r>
            <a:r>
              <a:rPr sz="900" i="1" spc="-15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rgbClr val="005AA9"/>
                </a:solidFill>
                <a:latin typeface="Arial"/>
                <a:cs typeface="Arial"/>
              </a:rPr>
              <a:t>labels</a:t>
            </a:r>
            <a:r>
              <a:rPr sz="900" i="1" spc="-15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900" i="1" spc="-10" dirty="0">
                <a:solidFill>
                  <a:srgbClr val="005AA9"/>
                </a:solidFill>
                <a:latin typeface="Arial"/>
                <a:cs typeface="Arial"/>
              </a:rPr>
              <a:t>Solum </a:t>
            </a:r>
            <a:r>
              <a:rPr sz="900" i="1" spc="65" dirty="0">
                <a:solidFill>
                  <a:srgbClr val="005AA9"/>
                </a:solidFill>
                <a:latin typeface="Arial"/>
                <a:cs typeface="Arial"/>
              </a:rPr>
              <a:t>/</a:t>
            </a:r>
            <a:r>
              <a:rPr sz="900" i="1" spc="-15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rgbClr val="005AA9"/>
                </a:solidFill>
                <a:latin typeface="Arial"/>
                <a:cs typeface="Arial"/>
              </a:rPr>
              <a:t>Catalogue</a:t>
            </a:r>
            <a:r>
              <a:rPr sz="900" spc="-5" dirty="0">
                <a:solidFill>
                  <a:srgbClr val="005AA9"/>
                </a:solidFill>
                <a:latin typeface="Times New Roman"/>
                <a:cs typeface="Times New Roman"/>
              </a:rPr>
              <a:t> </a:t>
            </a:r>
            <a:r>
              <a:rPr sz="900" i="1" spc="-20" dirty="0">
                <a:solidFill>
                  <a:srgbClr val="005AA9"/>
                </a:solidFill>
                <a:latin typeface="Arial"/>
                <a:cs typeface="Arial"/>
              </a:rPr>
              <a:t>2023</a:t>
            </a:r>
            <a:endParaRPr sz="9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99312" y="274332"/>
            <a:ext cx="288607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i="1" spc="-10" dirty="0">
                <a:solidFill>
                  <a:srgbClr val="005AA9"/>
                </a:solidFill>
                <a:latin typeface="Arial"/>
                <a:cs typeface="Arial"/>
              </a:rPr>
              <a:t>Accessories</a:t>
            </a:r>
            <a:r>
              <a:rPr sz="900" i="1" spc="-15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rgbClr val="005AA9"/>
                </a:solidFill>
                <a:latin typeface="Arial"/>
                <a:cs typeface="Arial"/>
              </a:rPr>
              <a:t>for</a:t>
            </a:r>
            <a:r>
              <a:rPr sz="900" i="1" spc="-15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rgbClr val="005AA9"/>
                </a:solidFill>
                <a:latin typeface="Arial"/>
                <a:cs typeface="Arial"/>
              </a:rPr>
              <a:t>electronic</a:t>
            </a:r>
            <a:r>
              <a:rPr sz="900" i="1" spc="-15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rgbClr val="005AA9"/>
                </a:solidFill>
                <a:latin typeface="Arial"/>
                <a:cs typeface="Arial"/>
              </a:rPr>
              <a:t>labels</a:t>
            </a:r>
            <a:r>
              <a:rPr sz="900" i="1" spc="-15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900" i="1" spc="-10" dirty="0">
                <a:solidFill>
                  <a:srgbClr val="005AA9"/>
                </a:solidFill>
                <a:latin typeface="Arial"/>
                <a:cs typeface="Arial"/>
              </a:rPr>
              <a:t>Solum </a:t>
            </a:r>
            <a:r>
              <a:rPr sz="900" i="1" spc="65" dirty="0">
                <a:solidFill>
                  <a:srgbClr val="005AA9"/>
                </a:solidFill>
                <a:latin typeface="Arial"/>
                <a:cs typeface="Arial"/>
              </a:rPr>
              <a:t>/</a:t>
            </a:r>
            <a:r>
              <a:rPr sz="900" i="1" spc="-15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rgbClr val="005AA9"/>
                </a:solidFill>
                <a:latin typeface="Arial"/>
                <a:cs typeface="Arial"/>
              </a:rPr>
              <a:t>Catalogue</a:t>
            </a:r>
            <a:r>
              <a:rPr sz="900" spc="-5" dirty="0">
                <a:solidFill>
                  <a:srgbClr val="005AA9"/>
                </a:solidFill>
                <a:latin typeface="Times New Roman"/>
                <a:cs typeface="Times New Roman"/>
              </a:rPr>
              <a:t> </a:t>
            </a:r>
            <a:r>
              <a:rPr sz="900" i="1" spc="-20" dirty="0">
                <a:solidFill>
                  <a:srgbClr val="005AA9"/>
                </a:solidFill>
                <a:latin typeface="Arial"/>
                <a:cs typeface="Arial"/>
              </a:rPr>
              <a:t>2023</a:t>
            </a:r>
            <a:endParaRPr sz="90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607273" y="3263163"/>
            <a:ext cx="6561455" cy="3336925"/>
            <a:chOff x="607273" y="3263163"/>
            <a:chExt cx="6561455" cy="333692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33001" y="3717683"/>
              <a:ext cx="1655011" cy="234054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75022" y="3756240"/>
              <a:ext cx="1557649" cy="2293883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396700" y="3686261"/>
              <a:ext cx="1508957" cy="2439934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612353" y="3268243"/>
              <a:ext cx="6551295" cy="3326765"/>
            </a:xfrm>
            <a:custGeom>
              <a:avLst/>
              <a:gdLst/>
              <a:ahLst/>
              <a:cxnLst/>
              <a:rect l="l" t="t" r="r" b="b"/>
              <a:pathLst>
                <a:path w="6551295" h="3326765">
                  <a:moveTo>
                    <a:pt x="152400" y="0"/>
                  </a:moveTo>
                  <a:lnTo>
                    <a:pt x="104230" y="7769"/>
                  </a:lnTo>
                  <a:lnTo>
                    <a:pt x="62395" y="29405"/>
                  </a:lnTo>
                  <a:lnTo>
                    <a:pt x="29404" y="62396"/>
                  </a:lnTo>
                  <a:lnTo>
                    <a:pt x="7769" y="104231"/>
                  </a:lnTo>
                  <a:lnTo>
                    <a:pt x="0" y="152400"/>
                  </a:lnTo>
                  <a:lnTo>
                    <a:pt x="0" y="3173857"/>
                  </a:lnTo>
                  <a:lnTo>
                    <a:pt x="7769" y="3222030"/>
                  </a:lnTo>
                  <a:lnTo>
                    <a:pt x="29404" y="3263865"/>
                  </a:lnTo>
                  <a:lnTo>
                    <a:pt x="62395" y="3296854"/>
                  </a:lnTo>
                  <a:lnTo>
                    <a:pt x="104230" y="3318488"/>
                  </a:lnTo>
                  <a:lnTo>
                    <a:pt x="152400" y="3326257"/>
                  </a:lnTo>
                  <a:lnTo>
                    <a:pt x="6398897" y="3326257"/>
                  </a:lnTo>
                  <a:lnTo>
                    <a:pt x="6447070" y="3318488"/>
                  </a:lnTo>
                  <a:lnTo>
                    <a:pt x="6488906" y="3296854"/>
                  </a:lnTo>
                  <a:lnTo>
                    <a:pt x="6521895" y="3263865"/>
                  </a:lnTo>
                  <a:lnTo>
                    <a:pt x="6543528" y="3222030"/>
                  </a:lnTo>
                  <a:lnTo>
                    <a:pt x="6551297" y="3173857"/>
                  </a:lnTo>
                  <a:lnTo>
                    <a:pt x="6551297" y="152400"/>
                  </a:lnTo>
                  <a:lnTo>
                    <a:pt x="6543528" y="104231"/>
                  </a:lnTo>
                  <a:lnTo>
                    <a:pt x="6521895" y="62396"/>
                  </a:lnTo>
                  <a:lnTo>
                    <a:pt x="6488906" y="29405"/>
                  </a:lnTo>
                  <a:lnTo>
                    <a:pt x="6447070" y="7769"/>
                  </a:lnTo>
                  <a:lnTo>
                    <a:pt x="6398897" y="0"/>
                  </a:lnTo>
                  <a:lnTo>
                    <a:pt x="152400" y="0"/>
                  </a:lnTo>
                  <a:close/>
                </a:path>
              </a:pathLst>
            </a:custGeom>
            <a:ln w="10160">
              <a:solidFill>
                <a:srgbClr val="FFDF4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" name="object 9"/>
          <p:cNvGrpSpPr/>
          <p:nvPr/>
        </p:nvGrpSpPr>
        <p:grpSpPr>
          <a:xfrm>
            <a:off x="607273" y="6959587"/>
            <a:ext cx="6561455" cy="3336925"/>
            <a:chOff x="607273" y="6959587"/>
            <a:chExt cx="6561455" cy="3336925"/>
          </a:xfrm>
        </p:grpSpPr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987992" y="7297386"/>
              <a:ext cx="4044010" cy="2786453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81715" y="7540742"/>
              <a:ext cx="1629975" cy="2384914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612353" y="6964667"/>
              <a:ext cx="6551295" cy="3326765"/>
            </a:xfrm>
            <a:custGeom>
              <a:avLst/>
              <a:gdLst/>
              <a:ahLst/>
              <a:cxnLst/>
              <a:rect l="l" t="t" r="r" b="b"/>
              <a:pathLst>
                <a:path w="6551295" h="3326765">
                  <a:moveTo>
                    <a:pt x="152400" y="0"/>
                  </a:moveTo>
                  <a:lnTo>
                    <a:pt x="104230" y="7769"/>
                  </a:lnTo>
                  <a:lnTo>
                    <a:pt x="62395" y="29405"/>
                  </a:lnTo>
                  <a:lnTo>
                    <a:pt x="29404" y="62396"/>
                  </a:lnTo>
                  <a:lnTo>
                    <a:pt x="7769" y="104231"/>
                  </a:lnTo>
                  <a:lnTo>
                    <a:pt x="0" y="152400"/>
                  </a:lnTo>
                  <a:lnTo>
                    <a:pt x="0" y="3173855"/>
                  </a:lnTo>
                  <a:lnTo>
                    <a:pt x="7769" y="3222029"/>
                  </a:lnTo>
                  <a:lnTo>
                    <a:pt x="29404" y="3263865"/>
                  </a:lnTo>
                  <a:lnTo>
                    <a:pt x="62395" y="3296854"/>
                  </a:lnTo>
                  <a:lnTo>
                    <a:pt x="104230" y="3318487"/>
                  </a:lnTo>
                  <a:lnTo>
                    <a:pt x="152400" y="3326255"/>
                  </a:lnTo>
                  <a:lnTo>
                    <a:pt x="6398897" y="3326255"/>
                  </a:lnTo>
                  <a:lnTo>
                    <a:pt x="6447070" y="3318487"/>
                  </a:lnTo>
                  <a:lnTo>
                    <a:pt x="6488906" y="3296854"/>
                  </a:lnTo>
                  <a:lnTo>
                    <a:pt x="6521895" y="3263865"/>
                  </a:lnTo>
                  <a:lnTo>
                    <a:pt x="6543528" y="3222029"/>
                  </a:lnTo>
                  <a:lnTo>
                    <a:pt x="6551297" y="3173855"/>
                  </a:lnTo>
                  <a:lnTo>
                    <a:pt x="6551297" y="152400"/>
                  </a:lnTo>
                  <a:lnTo>
                    <a:pt x="6543528" y="104231"/>
                  </a:lnTo>
                  <a:lnTo>
                    <a:pt x="6521895" y="62396"/>
                  </a:lnTo>
                  <a:lnTo>
                    <a:pt x="6488906" y="29405"/>
                  </a:lnTo>
                  <a:lnTo>
                    <a:pt x="6447070" y="7769"/>
                  </a:lnTo>
                  <a:lnTo>
                    <a:pt x="6398897" y="0"/>
                  </a:lnTo>
                  <a:lnTo>
                    <a:pt x="152400" y="0"/>
                  </a:lnTo>
                  <a:close/>
                </a:path>
              </a:pathLst>
            </a:custGeom>
            <a:ln w="10160">
              <a:solidFill>
                <a:srgbClr val="FFDF4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" name="object 13"/>
          <p:cNvGrpSpPr/>
          <p:nvPr/>
        </p:nvGrpSpPr>
        <p:grpSpPr>
          <a:xfrm>
            <a:off x="612001" y="612000"/>
            <a:ext cx="2049780" cy="2304415"/>
            <a:chOff x="612001" y="612000"/>
            <a:chExt cx="2049780" cy="2304415"/>
          </a:xfrm>
        </p:grpSpPr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396796" y="1126794"/>
              <a:ext cx="1264479" cy="1789188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12001" y="612000"/>
              <a:ext cx="1303197" cy="1789214"/>
            </a:xfrm>
            <a:prstGeom prst="rect">
              <a:avLst/>
            </a:prstGeom>
          </p:spPr>
        </p:pic>
      </p:grpSp>
      <p:pic>
        <p:nvPicPr>
          <p:cNvPr id="16" name="object 16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8183994" y="612012"/>
            <a:ext cx="6552006" cy="3165767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8172005" y="3923626"/>
            <a:ext cx="6551993" cy="3165767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8172005" y="7232233"/>
            <a:ext cx="6551993" cy="3063760"/>
          </a:xfrm>
          <a:prstGeom prst="rect">
            <a:avLst/>
          </a:prstGeom>
        </p:spPr>
      </p:pic>
      <p:sp>
        <p:nvSpPr>
          <p:cNvPr id="19" name="object 19"/>
          <p:cNvSpPr/>
          <p:nvPr/>
        </p:nvSpPr>
        <p:spPr>
          <a:xfrm>
            <a:off x="3249003" y="1242009"/>
            <a:ext cx="4419600" cy="20320"/>
          </a:xfrm>
          <a:custGeom>
            <a:avLst/>
            <a:gdLst/>
            <a:ahLst/>
            <a:cxnLst/>
            <a:rect l="l" t="t" r="r" b="b"/>
            <a:pathLst>
              <a:path w="4419600" h="20319">
                <a:moveTo>
                  <a:pt x="4419003" y="0"/>
                </a:moveTo>
                <a:lnTo>
                  <a:pt x="0" y="0"/>
                </a:lnTo>
                <a:lnTo>
                  <a:pt x="0" y="19799"/>
                </a:lnTo>
                <a:lnTo>
                  <a:pt x="4419003" y="19799"/>
                </a:lnTo>
                <a:lnTo>
                  <a:pt x="4419003" y="0"/>
                </a:lnTo>
                <a:close/>
              </a:path>
            </a:pathLst>
          </a:custGeom>
          <a:solidFill>
            <a:srgbClr val="80828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3207461" y="553580"/>
            <a:ext cx="3973829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14045" marR="5080" indent="-601980">
              <a:lnSpc>
                <a:spcPct val="100000"/>
              </a:lnSpc>
              <a:spcBef>
                <a:spcPts val="100"/>
              </a:spcBef>
              <a:tabLst>
                <a:tab pos="1701800" algn="l"/>
              </a:tabLst>
            </a:pP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BOOMERANG</a:t>
            </a:r>
            <a:r>
              <a:rPr sz="2000" spc="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MODEL</a:t>
            </a:r>
            <a:r>
              <a:rPr sz="2000" spc="-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SUPPORT</a:t>
            </a:r>
            <a:r>
              <a:rPr sz="2000" spc="-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BAR</a:t>
            </a:r>
            <a:r>
              <a:rPr sz="200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2000" spc="-25" dirty="0">
                <a:solidFill>
                  <a:srgbClr val="231F20"/>
                </a:solidFill>
                <a:latin typeface="Arial"/>
                <a:cs typeface="Arial"/>
              </a:rPr>
              <a:t>OF</a:t>
            </a:r>
            <a:r>
              <a:rPr sz="2000" dirty="0">
                <a:solidFill>
                  <a:srgbClr val="231F20"/>
                </a:solidFill>
                <a:latin typeface="Times New Roman"/>
                <a:cs typeface="Times New Roman"/>
              </a:rPr>
              <a:t>	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110</a:t>
            </a:r>
            <a:r>
              <a:rPr sz="200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MM</a:t>
            </a:r>
            <a:r>
              <a:rPr sz="200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IN</a:t>
            </a:r>
            <a:r>
              <a:rPr sz="200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HEIGHT</a:t>
            </a:r>
            <a:endParaRPr sz="200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276313" y="10425277"/>
            <a:ext cx="167640" cy="1549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65"/>
              </a:lnSpc>
            </a:pPr>
            <a:r>
              <a:rPr sz="1000" spc="-25" dirty="0">
                <a:solidFill>
                  <a:srgbClr val="005AA9"/>
                </a:solidFill>
                <a:latin typeface="Arial"/>
                <a:cs typeface="Arial"/>
              </a:rPr>
              <a:t>22</a:t>
            </a:r>
            <a:endParaRPr sz="100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14892235" y="10425277"/>
            <a:ext cx="167640" cy="1549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65"/>
              </a:lnSpc>
            </a:pPr>
            <a:r>
              <a:rPr sz="1000" spc="-25" dirty="0">
                <a:solidFill>
                  <a:srgbClr val="005AA9"/>
                </a:solidFill>
                <a:latin typeface="Arial"/>
                <a:cs typeface="Arial"/>
              </a:rPr>
              <a:t>23</a:t>
            </a:r>
            <a:endParaRPr sz="10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756006" y="3095063"/>
            <a:ext cx="956944" cy="246379"/>
          </a:xfrm>
          <a:prstGeom prst="rect">
            <a:avLst/>
          </a:prstGeom>
          <a:solidFill>
            <a:srgbClr val="FFDF4F"/>
          </a:solidFill>
        </p:spPr>
        <p:txBody>
          <a:bodyPr vert="horz" wrap="square" lIns="0" tIns="635" rIns="0" bIns="0" rtlCol="0">
            <a:spAutoFit/>
          </a:bodyPr>
          <a:lstStyle/>
          <a:p>
            <a:pPr marL="102235">
              <a:lnSpc>
                <a:spcPct val="100000"/>
              </a:lnSpc>
              <a:spcBef>
                <a:spcPts val="5"/>
              </a:spcBef>
            </a:pPr>
            <a:r>
              <a:rPr sz="1400" b="1" dirty="0">
                <a:solidFill>
                  <a:srgbClr val="231F20"/>
                </a:solidFill>
                <a:latin typeface="Arial"/>
                <a:cs typeface="Arial"/>
              </a:rPr>
              <a:t>02050-</a:t>
            </a:r>
            <a:r>
              <a:rPr sz="1400" b="1" spc="-25" dirty="0">
                <a:solidFill>
                  <a:srgbClr val="231F20"/>
                </a:solidFill>
                <a:latin typeface="Arial"/>
                <a:cs typeface="Arial"/>
              </a:rPr>
              <a:t>00</a:t>
            </a:r>
            <a:endParaRPr sz="14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712645" y="3095063"/>
            <a:ext cx="951865" cy="246379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4604" rIns="0" bIns="0" rtlCol="0">
            <a:spAutoFit/>
          </a:bodyPr>
          <a:lstStyle/>
          <a:p>
            <a:pPr marL="50165">
              <a:lnSpc>
                <a:spcPct val="100000"/>
              </a:lnSpc>
              <a:spcBef>
                <a:spcPts val="114"/>
              </a:spcBef>
            </a:pPr>
            <a:r>
              <a:rPr sz="1100" spc="-10" dirty="0">
                <a:solidFill>
                  <a:srgbClr val="231F20"/>
                </a:solidFill>
                <a:latin typeface="Arial"/>
                <a:cs typeface="Arial"/>
              </a:rPr>
              <a:t>APLICATION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756006" y="6837352"/>
            <a:ext cx="956944" cy="246379"/>
          </a:xfrm>
          <a:prstGeom prst="rect">
            <a:avLst/>
          </a:prstGeom>
          <a:solidFill>
            <a:srgbClr val="FFDF4F"/>
          </a:solidFill>
        </p:spPr>
        <p:txBody>
          <a:bodyPr vert="horz" wrap="square" lIns="0" tIns="635" rIns="0" bIns="0" rtlCol="0">
            <a:spAutoFit/>
          </a:bodyPr>
          <a:lstStyle/>
          <a:p>
            <a:pPr marL="102235">
              <a:lnSpc>
                <a:spcPct val="100000"/>
              </a:lnSpc>
              <a:spcBef>
                <a:spcPts val="5"/>
              </a:spcBef>
            </a:pPr>
            <a:r>
              <a:rPr sz="1400" b="1" dirty="0">
                <a:solidFill>
                  <a:srgbClr val="231F20"/>
                </a:solidFill>
                <a:latin typeface="Arial"/>
                <a:cs typeface="Arial"/>
              </a:rPr>
              <a:t>02056-</a:t>
            </a:r>
            <a:r>
              <a:rPr sz="1400" b="1" spc="-25" dirty="0">
                <a:solidFill>
                  <a:srgbClr val="231F20"/>
                </a:solidFill>
                <a:latin typeface="Arial"/>
                <a:cs typeface="Arial"/>
              </a:rPr>
              <a:t>05</a:t>
            </a:r>
            <a:endParaRPr sz="14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712645" y="6837352"/>
            <a:ext cx="951865" cy="246379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4604" rIns="0" bIns="0" rtlCol="0">
            <a:spAutoFit/>
          </a:bodyPr>
          <a:lstStyle/>
          <a:p>
            <a:pPr marL="50165">
              <a:lnSpc>
                <a:spcPct val="100000"/>
              </a:lnSpc>
              <a:spcBef>
                <a:spcPts val="114"/>
              </a:spcBef>
            </a:pPr>
            <a:r>
              <a:rPr sz="1100" spc="-10" dirty="0">
                <a:solidFill>
                  <a:srgbClr val="231F20"/>
                </a:solidFill>
                <a:latin typeface="Arial"/>
                <a:cs typeface="Arial"/>
              </a:rPr>
              <a:t>APLICATION</a:t>
            </a:r>
            <a:endParaRPr sz="1100" dirty="0">
              <a:latin typeface="Arial"/>
              <a:cs typeface="Arial"/>
            </a:endParaRPr>
          </a:p>
        </p:txBody>
      </p:sp>
      <p:graphicFrame>
        <p:nvGraphicFramePr>
          <p:cNvPr id="25" name="object 25"/>
          <p:cNvGraphicFramePr>
            <a:graphicFrameLocks noGrp="1"/>
          </p:cNvGraphicFramePr>
          <p:nvPr/>
        </p:nvGraphicFramePr>
        <p:xfrm>
          <a:off x="2948400" y="1677606"/>
          <a:ext cx="4216400" cy="60134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883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246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779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96850">
                <a:tc>
                  <a:txBody>
                    <a:bodyPr/>
                    <a:lstStyle/>
                    <a:p>
                      <a:pPr marL="7620" algn="ctr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1000" b="1" spc="-2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CODE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4604" marB="0">
                    <a:solidFill>
                      <a:srgbClr val="FFDF4F"/>
                    </a:solidFill>
                  </a:tcPr>
                </a:tc>
                <a:tc>
                  <a:txBody>
                    <a:bodyPr/>
                    <a:lstStyle/>
                    <a:p>
                      <a:pPr marL="4445" algn="ctr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1000" b="1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LABELS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4604" marB="0">
                    <a:solidFill>
                      <a:srgbClr val="FFDF4F"/>
                    </a:solidFill>
                  </a:tcPr>
                </a:tc>
                <a:tc>
                  <a:txBody>
                    <a:bodyPr/>
                    <a:lstStyle/>
                    <a:p>
                      <a:pPr marR="3810" algn="ctr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1000" b="1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COLOR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4604" marB="0">
                    <a:solidFill>
                      <a:srgbClr val="FFDF4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1000" b="1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MATERIAL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4604" marB="0">
                    <a:solidFill>
                      <a:srgbClr val="FFDF4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3995">
                <a:tc>
                  <a:txBody>
                    <a:bodyPr/>
                    <a:lstStyle/>
                    <a:p>
                      <a:pPr marL="7620"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02050-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00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8415" marB="0"/>
                </a:tc>
                <a:tc>
                  <a:txBody>
                    <a:bodyPr/>
                    <a:lstStyle/>
                    <a:p>
                      <a:pPr marL="70485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1.6</a:t>
                      </a:r>
                      <a:r>
                        <a:rPr sz="1000" spc="30" dirty="0">
                          <a:solidFill>
                            <a:srgbClr val="231F2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/</a:t>
                      </a:r>
                      <a:r>
                        <a:rPr sz="1000" spc="30" dirty="0">
                          <a:solidFill>
                            <a:srgbClr val="231F2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2.2</a:t>
                      </a:r>
                      <a:r>
                        <a:rPr sz="1000" spc="35" dirty="0">
                          <a:solidFill>
                            <a:srgbClr val="231F2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/</a:t>
                      </a:r>
                      <a:r>
                        <a:rPr sz="1000" spc="30" dirty="0">
                          <a:solidFill>
                            <a:srgbClr val="231F2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2.6</a:t>
                      </a:r>
                      <a:r>
                        <a:rPr sz="1000" spc="30" dirty="0">
                          <a:solidFill>
                            <a:srgbClr val="231F2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/</a:t>
                      </a:r>
                      <a:r>
                        <a:rPr sz="1000" spc="35" dirty="0">
                          <a:solidFill>
                            <a:srgbClr val="231F2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2.7</a:t>
                      </a:r>
                      <a:r>
                        <a:rPr sz="1000" spc="30" dirty="0">
                          <a:solidFill>
                            <a:srgbClr val="231F2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/</a:t>
                      </a:r>
                      <a:r>
                        <a:rPr sz="1000" spc="35" dirty="0">
                          <a:solidFill>
                            <a:srgbClr val="231F2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2.9</a:t>
                      </a:r>
                      <a:r>
                        <a:rPr sz="1000" spc="30" dirty="0">
                          <a:solidFill>
                            <a:srgbClr val="231F2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/</a:t>
                      </a:r>
                      <a:r>
                        <a:rPr sz="1000" spc="30" dirty="0">
                          <a:solidFill>
                            <a:srgbClr val="231F2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4.2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8415" marB="0"/>
                </a:tc>
                <a:tc>
                  <a:txBody>
                    <a:bodyPr/>
                    <a:lstStyle/>
                    <a:p>
                      <a:pPr marR="3810"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0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Transparent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841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0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Polycarbonate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8415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7620" algn="ct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02056-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05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6350" marB="0"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0485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1.6</a:t>
                      </a:r>
                      <a:r>
                        <a:rPr sz="1000" spc="30" dirty="0">
                          <a:solidFill>
                            <a:srgbClr val="231F2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/</a:t>
                      </a:r>
                      <a:r>
                        <a:rPr sz="1000" spc="30" dirty="0">
                          <a:solidFill>
                            <a:srgbClr val="231F2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2.2</a:t>
                      </a:r>
                      <a:r>
                        <a:rPr sz="1000" spc="35" dirty="0">
                          <a:solidFill>
                            <a:srgbClr val="231F2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/</a:t>
                      </a:r>
                      <a:r>
                        <a:rPr sz="1000" spc="30" dirty="0">
                          <a:solidFill>
                            <a:srgbClr val="231F2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2.6</a:t>
                      </a:r>
                      <a:r>
                        <a:rPr sz="1000" spc="30" dirty="0">
                          <a:solidFill>
                            <a:srgbClr val="231F2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/</a:t>
                      </a:r>
                      <a:r>
                        <a:rPr sz="1000" spc="35" dirty="0">
                          <a:solidFill>
                            <a:srgbClr val="231F2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2.7</a:t>
                      </a:r>
                      <a:r>
                        <a:rPr sz="1000" spc="30" dirty="0">
                          <a:solidFill>
                            <a:srgbClr val="231F2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/</a:t>
                      </a:r>
                      <a:r>
                        <a:rPr sz="1000" spc="35" dirty="0">
                          <a:solidFill>
                            <a:srgbClr val="231F2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2.9</a:t>
                      </a:r>
                      <a:r>
                        <a:rPr sz="1000" spc="30" dirty="0">
                          <a:solidFill>
                            <a:srgbClr val="231F2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/</a:t>
                      </a:r>
                      <a:r>
                        <a:rPr sz="1000" spc="30" dirty="0">
                          <a:solidFill>
                            <a:srgbClr val="231F2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4.2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6350" marB="0"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3810" algn="ct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0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Black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6350" marB="0"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0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Acetal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6350" marB="0"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6" name="object 26"/>
          <p:cNvSpPr txBox="1"/>
          <p:nvPr/>
        </p:nvSpPr>
        <p:spPr>
          <a:xfrm>
            <a:off x="5903643" y="2288971"/>
            <a:ext cx="122428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00"/>
              </a:spcBef>
            </a:pPr>
            <a:r>
              <a:rPr sz="900" b="1" dirty="0">
                <a:solidFill>
                  <a:srgbClr val="231F20"/>
                </a:solidFill>
                <a:latin typeface="Arial"/>
                <a:cs typeface="Arial"/>
              </a:rPr>
              <a:t>Box</a:t>
            </a:r>
            <a:r>
              <a:rPr sz="900" b="1" spc="-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b="1" dirty="0">
                <a:solidFill>
                  <a:srgbClr val="231F20"/>
                </a:solidFill>
                <a:latin typeface="Arial"/>
                <a:cs typeface="Arial"/>
              </a:rPr>
              <a:t>units:</a:t>
            </a:r>
            <a:r>
              <a:rPr sz="900" b="1" spc="-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Arial"/>
                <a:cs typeface="Arial"/>
              </a:rPr>
              <a:t>25</a:t>
            </a:r>
            <a:endParaRPr sz="900">
              <a:latin typeface="Arial"/>
              <a:cs typeface="Arial"/>
            </a:endParaRPr>
          </a:p>
          <a:p>
            <a:pPr marR="5080" algn="r">
              <a:lnSpc>
                <a:spcPct val="100000"/>
              </a:lnSpc>
            </a:pPr>
            <a:r>
              <a:rPr sz="900" b="1" dirty="0">
                <a:solidFill>
                  <a:srgbClr val="231F20"/>
                </a:solidFill>
                <a:latin typeface="Arial"/>
                <a:cs typeface="Arial"/>
              </a:rPr>
              <a:t>Minimum</a:t>
            </a:r>
            <a:r>
              <a:rPr sz="900" b="1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b="1" dirty="0">
                <a:solidFill>
                  <a:srgbClr val="231F20"/>
                </a:solidFill>
                <a:latin typeface="Arial"/>
                <a:cs typeface="Arial"/>
              </a:rPr>
              <a:t>order:</a:t>
            </a:r>
            <a:r>
              <a:rPr sz="900" b="1" spc="-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231F20"/>
                </a:solidFill>
                <a:latin typeface="Arial"/>
                <a:cs typeface="Arial"/>
              </a:rPr>
              <a:t>1</a:t>
            </a:r>
            <a:r>
              <a:rPr sz="900" spc="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00" spc="-20" dirty="0">
                <a:solidFill>
                  <a:srgbClr val="231F20"/>
                </a:solidFill>
                <a:latin typeface="Arial"/>
                <a:cs typeface="Arial"/>
              </a:rPr>
              <a:t>box.</a:t>
            </a:r>
            <a:endParaRPr sz="9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651297" y="274332"/>
            <a:ext cx="288607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i="1" spc="-10" dirty="0">
                <a:solidFill>
                  <a:srgbClr val="005AA9"/>
                </a:solidFill>
                <a:latin typeface="Arial"/>
                <a:cs typeface="Arial"/>
              </a:rPr>
              <a:t>Accessories</a:t>
            </a:r>
            <a:r>
              <a:rPr sz="900" i="1" spc="-15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rgbClr val="005AA9"/>
                </a:solidFill>
                <a:latin typeface="Arial"/>
                <a:cs typeface="Arial"/>
              </a:rPr>
              <a:t>for</a:t>
            </a:r>
            <a:r>
              <a:rPr sz="900" i="1" spc="-15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rgbClr val="005AA9"/>
                </a:solidFill>
                <a:latin typeface="Arial"/>
                <a:cs typeface="Arial"/>
              </a:rPr>
              <a:t>electronic</a:t>
            </a:r>
            <a:r>
              <a:rPr sz="900" i="1" spc="-15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rgbClr val="005AA9"/>
                </a:solidFill>
                <a:latin typeface="Arial"/>
                <a:cs typeface="Arial"/>
              </a:rPr>
              <a:t>labels</a:t>
            </a:r>
            <a:r>
              <a:rPr sz="900" i="1" spc="-15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900" i="1" spc="-10" dirty="0">
                <a:solidFill>
                  <a:srgbClr val="005AA9"/>
                </a:solidFill>
                <a:latin typeface="Arial"/>
                <a:cs typeface="Arial"/>
              </a:rPr>
              <a:t>Solum </a:t>
            </a:r>
            <a:r>
              <a:rPr sz="900" i="1" spc="65" dirty="0">
                <a:solidFill>
                  <a:srgbClr val="005AA9"/>
                </a:solidFill>
                <a:latin typeface="Arial"/>
                <a:cs typeface="Arial"/>
              </a:rPr>
              <a:t>/</a:t>
            </a:r>
            <a:r>
              <a:rPr sz="900" i="1" spc="-15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rgbClr val="005AA9"/>
                </a:solidFill>
                <a:latin typeface="Arial"/>
                <a:cs typeface="Arial"/>
              </a:rPr>
              <a:t>Catalogue</a:t>
            </a:r>
            <a:r>
              <a:rPr sz="900" spc="-5" dirty="0">
                <a:solidFill>
                  <a:srgbClr val="005AA9"/>
                </a:solidFill>
                <a:latin typeface="Times New Roman"/>
                <a:cs typeface="Times New Roman"/>
              </a:rPr>
              <a:t> </a:t>
            </a:r>
            <a:r>
              <a:rPr sz="900" i="1" spc="-20" dirty="0">
                <a:solidFill>
                  <a:srgbClr val="005AA9"/>
                </a:solidFill>
                <a:latin typeface="Arial"/>
                <a:cs typeface="Arial"/>
              </a:rPr>
              <a:t>2023</a:t>
            </a:r>
            <a:endParaRPr sz="9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99312" y="274332"/>
            <a:ext cx="288607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i="1" spc="-10" dirty="0">
                <a:solidFill>
                  <a:srgbClr val="005AA9"/>
                </a:solidFill>
                <a:latin typeface="Arial"/>
                <a:cs typeface="Arial"/>
              </a:rPr>
              <a:t>Accessories</a:t>
            </a:r>
            <a:r>
              <a:rPr sz="900" i="1" spc="-15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rgbClr val="005AA9"/>
                </a:solidFill>
                <a:latin typeface="Arial"/>
                <a:cs typeface="Arial"/>
              </a:rPr>
              <a:t>for</a:t>
            </a:r>
            <a:r>
              <a:rPr sz="900" i="1" spc="-15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rgbClr val="005AA9"/>
                </a:solidFill>
                <a:latin typeface="Arial"/>
                <a:cs typeface="Arial"/>
              </a:rPr>
              <a:t>electronic</a:t>
            </a:r>
            <a:r>
              <a:rPr sz="900" i="1" spc="-15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rgbClr val="005AA9"/>
                </a:solidFill>
                <a:latin typeface="Arial"/>
                <a:cs typeface="Arial"/>
              </a:rPr>
              <a:t>labels</a:t>
            </a:r>
            <a:r>
              <a:rPr sz="900" i="1" spc="-15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900" i="1" spc="-10" dirty="0">
                <a:solidFill>
                  <a:srgbClr val="005AA9"/>
                </a:solidFill>
                <a:latin typeface="Arial"/>
                <a:cs typeface="Arial"/>
              </a:rPr>
              <a:t>Solum </a:t>
            </a:r>
            <a:r>
              <a:rPr sz="900" i="1" spc="65" dirty="0">
                <a:solidFill>
                  <a:srgbClr val="005AA9"/>
                </a:solidFill>
                <a:latin typeface="Arial"/>
                <a:cs typeface="Arial"/>
              </a:rPr>
              <a:t>/</a:t>
            </a:r>
            <a:r>
              <a:rPr sz="900" i="1" spc="-15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rgbClr val="005AA9"/>
                </a:solidFill>
                <a:latin typeface="Arial"/>
                <a:cs typeface="Arial"/>
              </a:rPr>
              <a:t>Catalogue</a:t>
            </a:r>
            <a:r>
              <a:rPr sz="900" spc="-5" dirty="0">
                <a:solidFill>
                  <a:srgbClr val="005AA9"/>
                </a:solidFill>
                <a:latin typeface="Times New Roman"/>
                <a:cs typeface="Times New Roman"/>
              </a:rPr>
              <a:t> </a:t>
            </a:r>
            <a:r>
              <a:rPr sz="900" i="1" spc="-20" dirty="0">
                <a:solidFill>
                  <a:srgbClr val="005AA9"/>
                </a:solidFill>
                <a:latin typeface="Arial"/>
                <a:cs typeface="Arial"/>
              </a:rPr>
              <a:t>2023</a:t>
            </a:r>
            <a:endParaRPr sz="90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607273" y="8064665"/>
            <a:ext cx="6561455" cy="2230755"/>
            <a:chOff x="607273" y="8064665"/>
            <a:chExt cx="6561455" cy="2230755"/>
          </a:xfrm>
        </p:grpSpPr>
        <p:sp>
          <p:nvSpPr>
            <p:cNvPr id="5" name="object 5"/>
            <p:cNvSpPr/>
            <p:nvPr/>
          </p:nvSpPr>
          <p:spPr>
            <a:xfrm>
              <a:off x="612353" y="8069745"/>
              <a:ext cx="6551295" cy="2220595"/>
            </a:xfrm>
            <a:custGeom>
              <a:avLst/>
              <a:gdLst/>
              <a:ahLst/>
              <a:cxnLst/>
              <a:rect l="l" t="t" r="r" b="b"/>
              <a:pathLst>
                <a:path w="6551295" h="2220595">
                  <a:moveTo>
                    <a:pt x="152400" y="0"/>
                  </a:moveTo>
                  <a:lnTo>
                    <a:pt x="104230" y="7769"/>
                  </a:lnTo>
                  <a:lnTo>
                    <a:pt x="62395" y="29405"/>
                  </a:lnTo>
                  <a:lnTo>
                    <a:pt x="29404" y="62396"/>
                  </a:lnTo>
                  <a:lnTo>
                    <a:pt x="7769" y="104231"/>
                  </a:lnTo>
                  <a:lnTo>
                    <a:pt x="0" y="152400"/>
                  </a:lnTo>
                  <a:lnTo>
                    <a:pt x="0" y="2067637"/>
                  </a:lnTo>
                  <a:lnTo>
                    <a:pt x="7769" y="2115809"/>
                  </a:lnTo>
                  <a:lnTo>
                    <a:pt x="29404" y="2157644"/>
                  </a:lnTo>
                  <a:lnTo>
                    <a:pt x="62395" y="2190634"/>
                  </a:lnTo>
                  <a:lnTo>
                    <a:pt x="104230" y="2212268"/>
                  </a:lnTo>
                  <a:lnTo>
                    <a:pt x="152400" y="2220037"/>
                  </a:lnTo>
                  <a:lnTo>
                    <a:pt x="6398897" y="2220037"/>
                  </a:lnTo>
                  <a:lnTo>
                    <a:pt x="6447070" y="2212268"/>
                  </a:lnTo>
                  <a:lnTo>
                    <a:pt x="6488906" y="2190634"/>
                  </a:lnTo>
                  <a:lnTo>
                    <a:pt x="6521895" y="2157644"/>
                  </a:lnTo>
                  <a:lnTo>
                    <a:pt x="6543528" y="2115809"/>
                  </a:lnTo>
                  <a:lnTo>
                    <a:pt x="6551297" y="2067637"/>
                  </a:lnTo>
                  <a:lnTo>
                    <a:pt x="6551297" y="152400"/>
                  </a:lnTo>
                  <a:lnTo>
                    <a:pt x="6543528" y="104231"/>
                  </a:lnTo>
                  <a:lnTo>
                    <a:pt x="6521895" y="62396"/>
                  </a:lnTo>
                  <a:lnTo>
                    <a:pt x="6488906" y="29405"/>
                  </a:lnTo>
                  <a:lnTo>
                    <a:pt x="6447070" y="7769"/>
                  </a:lnTo>
                  <a:lnTo>
                    <a:pt x="6398897" y="0"/>
                  </a:lnTo>
                  <a:lnTo>
                    <a:pt x="152400" y="0"/>
                  </a:lnTo>
                  <a:close/>
                </a:path>
              </a:pathLst>
            </a:custGeom>
            <a:ln w="10160">
              <a:solidFill>
                <a:srgbClr val="FFDF4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736486" y="8819995"/>
              <a:ext cx="1657717" cy="77635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832606" y="8549995"/>
              <a:ext cx="1901499" cy="1380947"/>
            </a:xfrm>
            <a:prstGeom prst="rect">
              <a:avLst/>
            </a:prstGeom>
          </p:spPr>
        </p:pic>
      </p:grpSp>
      <p:grpSp>
        <p:nvGrpSpPr>
          <p:cNvPr id="8" name="object 8"/>
          <p:cNvGrpSpPr/>
          <p:nvPr/>
        </p:nvGrpSpPr>
        <p:grpSpPr>
          <a:xfrm>
            <a:off x="607273" y="5664911"/>
            <a:ext cx="6561455" cy="2230755"/>
            <a:chOff x="607273" y="5664911"/>
            <a:chExt cx="6561455" cy="2230755"/>
          </a:xfrm>
        </p:grpSpPr>
        <p:sp>
          <p:nvSpPr>
            <p:cNvPr id="9" name="object 9"/>
            <p:cNvSpPr/>
            <p:nvPr/>
          </p:nvSpPr>
          <p:spPr>
            <a:xfrm>
              <a:off x="612353" y="5669991"/>
              <a:ext cx="6551295" cy="2220595"/>
            </a:xfrm>
            <a:custGeom>
              <a:avLst/>
              <a:gdLst/>
              <a:ahLst/>
              <a:cxnLst/>
              <a:rect l="l" t="t" r="r" b="b"/>
              <a:pathLst>
                <a:path w="6551295" h="2220595">
                  <a:moveTo>
                    <a:pt x="152400" y="0"/>
                  </a:moveTo>
                  <a:lnTo>
                    <a:pt x="104230" y="7769"/>
                  </a:lnTo>
                  <a:lnTo>
                    <a:pt x="62395" y="29405"/>
                  </a:lnTo>
                  <a:lnTo>
                    <a:pt x="29404" y="62396"/>
                  </a:lnTo>
                  <a:lnTo>
                    <a:pt x="7769" y="104231"/>
                  </a:lnTo>
                  <a:lnTo>
                    <a:pt x="0" y="152400"/>
                  </a:lnTo>
                  <a:lnTo>
                    <a:pt x="0" y="2067636"/>
                  </a:lnTo>
                  <a:lnTo>
                    <a:pt x="7769" y="2115809"/>
                  </a:lnTo>
                  <a:lnTo>
                    <a:pt x="29404" y="2157644"/>
                  </a:lnTo>
                  <a:lnTo>
                    <a:pt x="62395" y="2190634"/>
                  </a:lnTo>
                  <a:lnTo>
                    <a:pt x="104230" y="2212267"/>
                  </a:lnTo>
                  <a:lnTo>
                    <a:pt x="152400" y="2220036"/>
                  </a:lnTo>
                  <a:lnTo>
                    <a:pt x="6398897" y="2220036"/>
                  </a:lnTo>
                  <a:lnTo>
                    <a:pt x="6447070" y="2212267"/>
                  </a:lnTo>
                  <a:lnTo>
                    <a:pt x="6488906" y="2190634"/>
                  </a:lnTo>
                  <a:lnTo>
                    <a:pt x="6521895" y="2157644"/>
                  </a:lnTo>
                  <a:lnTo>
                    <a:pt x="6543528" y="2115809"/>
                  </a:lnTo>
                  <a:lnTo>
                    <a:pt x="6551297" y="2067636"/>
                  </a:lnTo>
                  <a:lnTo>
                    <a:pt x="6551297" y="152400"/>
                  </a:lnTo>
                  <a:lnTo>
                    <a:pt x="6543528" y="104231"/>
                  </a:lnTo>
                  <a:lnTo>
                    <a:pt x="6521895" y="62396"/>
                  </a:lnTo>
                  <a:lnTo>
                    <a:pt x="6488906" y="29405"/>
                  </a:lnTo>
                  <a:lnTo>
                    <a:pt x="6447070" y="7769"/>
                  </a:lnTo>
                  <a:lnTo>
                    <a:pt x="6398897" y="0"/>
                  </a:lnTo>
                  <a:lnTo>
                    <a:pt x="152400" y="0"/>
                  </a:lnTo>
                  <a:close/>
                </a:path>
              </a:pathLst>
            </a:custGeom>
            <a:ln w="10160">
              <a:solidFill>
                <a:srgbClr val="FFDF4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154785" y="6307349"/>
              <a:ext cx="827139" cy="111966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030531" y="6012014"/>
              <a:ext cx="1560506" cy="1507223"/>
            </a:xfrm>
            <a:prstGeom prst="rect">
              <a:avLst/>
            </a:prstGeom>
          </p:spPr>
        </p:pic>
      </p:grpSp>
      <p:grpSp>
        <p:nvGrpSpPr>
          <p:cNvPr id="12" name="object 12"/>
          <p:cNvGrpSpPr/>
          <p:nvPr/>
        </p:nvGrpSpPr>
        <p:grpSpPr>
          <a:xfrm>
            <a:off x="607273" y="3263163"/>
            <a:ext cx="6561455" cy="2230755"/>
            <a:chOff x="607273" y="3263163"/>
            <a:chExt cx="6561455" cy="2230755"/>
          </a:xfrm>
        </p:grpSpPr>
        <p:sp>
          <p:nvSpPr>
            <p:cNvPr id="13" name="object 13"/>
            <p:cNvSpPr/>
            <p:nvPr/>
          </p:nvSpPr>
          <p:spPr>
            <a:xfrm>
              <a:off x="612353" y="3268243"/>
              <a:ext cx="6551295" cy="2220595"/>
            </a:xfrm>
            <a:custGeom>
              <a:avLst/>
              <a:gdLst/>
              <a:ahLst/>
              <a:cxnLst/>
              <a:rect l="l" t="t" r="r" b="b"/>
              <a:pathLst>
                <a:path w="6551295" h="2220595">
                  <a:moveTo>
                    <a:pt x="152400" y="0"/>
                  </a:moveTo>
                  <a:lnTo>
                    <a:pt x="104230" y="7769"/>
                  </a:lnTo>
                  <a:lnTo>
                    <a:pt x="62395" y="29405"/>
                  </a:lnTo>
                  <a:lnTo>
                    <a:pt x="29404" y="62396"/>
                  </a:lnTo>
                  <a:lnTo>
                    <a:pt x="7769" y="104231"/>
                  </a:lnTo>
                  <a:lnTo>
                    <a:pt x="0" y="152400"/>
                  </a:lnTo>
                  <a:lnTo>
                    <a:pt x="0" y="2067636"/>
                  </a:lnTo>
                  <a:lnTo>
                    <a:pt x="7769" y="2115809"/>
                  </a:lnTo>
                  <a:lnTo>
                    <a:pt x="29404" y="2157644"/>
                  </a:lnTo>
                  <a:lnTo>
                    <a:pt x="62395" y="2190634"/>
                  </a:lnTo>
                  <a:lnTo>
                    <a:pt x="104230" y="2212267"/>
                  </a:lnTo>
                  <a:lnTo>
                    <a:pt x="152400" y="2220036"/>
                  </a:lnTo>
                  <a:lnTo>
                    <a:pt x="6398897" y="2220036"/>
                  </a:lnTo>
                  <a:lnTo>
                    <a:pt x="6447070" y="2212267"/>
                  </a:lnTo>
                  <a:lnTo>
                    <a:pt x="6488906" y="2190634"/>
                  </a:lnTo>
                  <a:lnTo>
                    <a:pt x="6521895" y="2157644"/>
                  </a:lnTo>
                  <a:lnTo>
                    <a:pt x="6543528" y="2115809"/>
                  </a:lnTo>
                  <a:lnTo>
                    <a:pt x="6551297" y="2067636"/>
                  </a:lnTo>
                  <a:lnTo>
                    <a:pt x="6551297" y="152400"/>
                  </a:lnTo>
                  <a:lnTo>
                    <a:pt x="6543528" y="104231"/>
                  </a:lnTo>
                  <a:lnTo>
                    <a:pt x="6521895" y="62396"/>
                  </a:lnTo>
                  <a:lnTo>
                    <a:pt x="6488906" y="29405"/>
                  </a:lnTo>
                  <a:lnTo>
                    <a:pt x="6447070" y="7769"/>
                  </a:lnTo>
                  <a:lnTo>
                    <a:pt x="6398897" y="0"/>
                  </a:lnTo>
                  <a:lnTo>
                    <a:pt x="152400" y="0"/>
                  </a:lnTo>
                  <a:close/>
                </a:path>
              </a:pathLst>
            </a:custGeom>
            <a:ln w="10160">
              <a:solidFill>
                <a:srgbClr val="FFDF4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790881" y="3413620"/>
              <a:ext cx="975210" cy="1947223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481002" y="3491953"/>
              <a:ext cx="1130999" cy="1403070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218924" y="3413620"/>
              <a:ext cx="924423" cy="1846386"/>
            </a:xfrm>
            <a:prstGeom prst="rect">
              <a:avLst/>
            </a:prstGeom>
          </p:spPr>
        </p:pic>
      </p:grpSp>
      <p:pic>
        <p:nvPicPr>
          <p:cNvPr id="17" name="object 17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739924" y="539978"/>
            <a:ext cx="1118731" cy="2436400"/>
          </a:xfrm>
          <a:prstGeom prst="rect">
            <a:avLst/>
          </a:prstGeom>
        </p:spPr>
      </p:pic>
      <p:grpSp>
        <p:nvGrpSpPr>
          <p:cNvPr id="18" name="object 18"/>
          <p:cNvGrpSpPr/>
          <p:nvPr/>
        </p:nvGrpSpPr>
        <p:grpSpPr>
          <a:xfrm>
            <a:off x="1929599" y="1447204"/>
            <a:ext cx="1656080" cy="1611630"/>
            <a:chOff x="1929599" y="1447204"/>
            <a:chExt cx="1656080" cy="1611630"/>
          </a:xfrm>
        </p:grpSpPr>
        <p:pic>
          <p:nvPicPr>
            <p:cNvPr id="19" name="object 1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929599" y="1447204"/>
              <a:ext cx="635880" cy="846606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448001" y="1997090"/>
              <a:ext cx="1137599" cy="1061323"/>
            </a:xfrm>
            <a:prstGeom prst="rect">
              <a:avLst/>
            </a:prstGeom>
          </p:spPr>
        </p:pic>
      </p:grpSp>
      <p:grpSp>
        <p:nvGrpSpPr>
          <p:cNvPr id="21" name="object 21"/>
          <p:cNvGrpSpPr/>
          <p:nvPr/>
        </p:nvGrpSpPr>
        <p:grpSpPr>
          <a:xfrm>
            <a:off x="8227009" y="1177653"/>
            <a:ext cx="7001509" cy="1676400"/>
            <a:chOff x="8227009" y="1177653"/>
            <a:chExt cx="7001509" cy="1676400"/>
          </a:xfrm>
        </p:grpSpPr>
        <p:pic>
          <p:nvPicPr>
            <p:cNvPr id="22" name="object 22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227009" y="1177653"/>
              <a:ext cx="1412501" cy="1123070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9345600" y="1850405"/>
              <a:ext cx="1958390" cy="1003221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11242802" y="1335506"/>
              <a:ext cx="3985260" cy="20320"/>
            </a:xfrm>
            <a:custGeom>
              <a:avLst/>
              <a:gdLst/>
              <a:ahLst/>
              <a:cxnLst/>
              <a:rect l="l" t="t" r="r" b="b"/>
              <a:pathLst>
                <a:path w="3985259" h="20319">
                  <a:moveTo>
                    <a:pt x="3985196" y="0"/>
                  </a:moveTo>
                  <a:lnTo>
                    <a:pt x="0" y="0"/>
                  </a:lnTo>
                  <a:lnTo>
                    <a:pt x="0" y="19799"/>
                  </a:lnTo>
                  <a:lnTo>
                    <a:pt x="3985196" y="19799"/>
                  </a:lnTo>
                  <a:lnTo>
                    <a:pt x="3985196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5" name="object 25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8581663" y="3660000"/>
            <a:ext cx="1074363" cy="1263695"/>
          </a:xfrm>
          <a:prstGeom prst="rect">
            <a:avLst/>
          </a:prstGeom>
        </p:spPr>
      </p:pic>
      <p:pic>
        <p:nvPicPr>
          <p:cNvPr id="26" name="object 26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10204568" y="4068315"/>
            <a:ext cx="928229" cy="977083"/>
          </a:xfrm>
          <a:prstGeom prst="rect">
            <a:avLst/>
          </a:prstGeom>
        </p:spPr>
      </p:pic>
      <p:grpSp>
        <p:nvGrpSpPr>
          <p:cNvPr id="27" name="object 27"/>
          <p:cNvGrpSpPr/>
          <p:nvPr/>
        </p:nvGrpSpPr>
        <p:grpSpPr>
          <a:xfrm>
            <a:off x="8168830" y="5661139"/>
            <a:ext cx="6558915" cy="4634230"/>
            <a:chOff x="8168830" y="5661139"/>
            <a:chExt cx="6558915" cy="4634230"/>
          </a:xfrm>
        </p:grpSpPr>
        <p:pic>
          <p:nvPicPr>
            <p:cNvPr id="28" name="object 28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8364004" y="5841009"/>
              <a:ext cx="6171018" cy="4259999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8175180" y="5667489"/>
              <a:ext cx="6546215" cy="4621530"/>
            </a:xfrm>
            <a:custGeom>
              <a:avLst/>
              <a:gdLst/>
              <a:ahLst/>
              <a:cxnLst/>
              <a:rect l="l" t="t" r="r" b="b"/>
              <a:pathLst>
                <a:path w="6546215" h="4621530">
                  <a:moveTo>
                    <a:pt x="152400" y="0"/>
                  </a:moveTo>
                  <a:lnTo>
                    <a:pt x="104231" y="7769"/>
                  </a:lnTo>
                  <a:lnTo>
                    <a:pt x="62396" y="29405"/>
                  </a:lnTo>
                  <a:lnTo>
                    <a:pt x="29405" y="62396"/>
                  </a:lnTo>
                  <a:lnTo>
                    <a:pt x="7769" y="104231"/>
                  </a:lnTo>
                  <a:lnTo>
                    <a:pt x="0" y="152400"/>
                  </a:lnTo>
                  <a:lnTo>
                    <a:pt x="0" y="4468623"/>
                  </a:lnTo>
                  <a:lnTo>
                    <a:pt x="7769" y="4516791"/>
                  </a:lnTo>
                  <a:lnTo>
                    <a:pt x="29405" y="4558625"/>
                  </a:lnTo>
                  <a:lnTo>
                    <a:pt x="62396" y="4591617"/>
                  </a:lnTo>
                  <a:lnTo>
                    <a:pt x="104231" y="4613253"/>
                  </a:lnTo>
                  <a:lnTo>
                    <a:pt x="152400" y="4621023"/>
                  </a:lnTo>
                  <a:lnTo>
                    <a:pt x="6393243" y="4621023"/>
                  </a:lnTo>
                  <a:lnTo>
                    <a:pt x="6441426" y="4613253"/>
                  </a:lnTo>
                  <a:lnTo>
                    <a:pt x="6483263" y="4591617"/>
                  </a:lnTo>
                  <a:lnTo>
                    <a:pt x="6516248" y="4558625"/>
                  </a:lnTo>
                  <a:lnTo>
                    <a:pt x="6537877" y="4516791"/>
                  </a:lnTo>
                  <a:lnTo>
                    <a:pt x="6545643" y="4468623"/>
                  </a:lnTo>
                  <a:lnTo>
                    <a:pt x="6545643" y="152400"/>
                  </a:lnTo>
                  <a:lnTo>
                    <a:pt x="6537877" y="104231"/>
                  </a:lnTo>
                  <a:lnTo>
                    <a:pt x="6516248" y="62396"/>
                  </a:lnTo>
                  <a:lnTo>
                    <a:pt x="6483263" y="29405"/>
                  </a:lnTo>
                  <a:lnTo>
                    <a:pt x="6441426" y="7769"/>
                  </a:lnTo>
                  <a:lnTo>
                    <a:pt x="6393243" y="0"/>
                  </a:lnTo>
                  <a:lnTo>
                    <a:pt x="152400" y="0"/>
                  </a:lnTo>
                  <a:close/>
                </a:path>
              </a:pathLst>
            </a:custGeom>
            <a:ln w="12700">
              <a:solidFill>
                <a:srgbClr val="FFDF4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object 30"/>
          <p:cNvSpPr/>
          <p:nvPr/>
        </p:nvSpPr>
        <p:spPr>
          <a:xfrm>
            <a:off x="2372398" y="1242009"/>
            <a:ext cx="5295900" cy="20320"/>
          </a:xfrm>
          <a:custGeom>
            <a:avLst/>
            <a:gdLst/>
            <a:ahLst/>
            <a:cxnLst/>
            <a:rect l="l" t="t" r="r" b="b"/>
            <a:pathLst>
              <a:path w="5295900" h="20319">
                <a:moveTo>
                  <a:pt x="5295595" y="0"/>
                </a:moveTo>
                <a:lnTo>
                  <a:pt x="0" y="0"/>
                </a:lnTo>
                <a:lnTo>
                  <a:pt x="0" y="19799"/>
                </a:lnTo>
                <a:lnTo>
                  <a:pt x="5295595" y="19799"/>
                </a:lnTo>
                <a:lnTo>
                  <a:pt x="5295595" y="0"/>
                </a:lnTo>
                <a:close/>
              </a:path>
            </a:pathLst>
          </a:custGeom>
          <a:solidFill>
            <a:srgbClr val="80828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/>
          <p:nvPr/>
        </p:nvSpPr>
        <p:spPr>
          <a:xfrm>
            <a:off x="2338868" y="543471"/>
            <a:ext cx="4847590" cy="604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358775">
              <a:lnSpc>
                <a:spcPct val="100000"/>
              </a:lnSpc>
              <a:spcBef>
                <a:spcPts val="100"/>
              </a:spcBef>
            </a:pPr>
            <a:r>
              <a:rPr sz="1900" dirty="0">
                <a:solidFill>
                  <a:srgbClr val="231F20"/>
                </a:solidFill>
                <a:latin typeface="Arial"/>
                <a:cs typeface="Arial"/>
              </a:rPr>
              <a:t>SUPPORT</a:t>
            </a:r>
            <a:r>
              <a:rPr sz="190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900" dirty="0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sz="1900" spc="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900" dirty="0">
                <a:solidFill>
                  <a:srgbClr val="231F20"/>
                </a:solidFill>
                <a:latin typeface="Arial"/>
                <a:cs typeface="Arial"/>
              </a:rPr>
              <a:t>HOOKS</a:t>
            </a:r>
            <a:r>
              <a:rPr sz="1900" spc="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900" dirty="0">
                <a:solidFill>
                  <a:srgbClr val="231F20"/>
                </a:solidFill>
                <a:latin typeface="Arial"/>
                <a:cs typeface="Arial"/>
              </a:rPr>
              <a:t>FOR</a:t>
            </a:r>
            <a:r>
              <a:rPr sz="1900" spc="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900" spc="-10" dirty="0">
                <a:solidFill>
                  <a:srgbClr val="231F20"/>
                </a:solidFill>
                <a:latin typeface="Arial"/>
                <a:cs typeface="Arial"/>
              </a:rPr>
              <a:t>HANGING</a:t>
            </a:r>
            <a:r>
              <a:rPr sz="1900" spc="-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900" dirty="0">
                <a:solidFill>
                  <a:srgbClr val="231F20"/>
                </a:solidFill>
                <a:latin typeface="Arial"/>
                <a:cs typeface="Arial"/>
              </a:rPr>
              <a:t>SOLUM</a:t>
            </a:r>
            <a:r>
              <a:rPr sz="1900" spc="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900" spc="-10" dirty="0">
                <a:solidFill>
                  <a:srgbClr val="231F20"/>
                </a:solidFill>
                <a:latin typeface="Arial"/>
                <a:cs typeface="Arial"/>
              </a:rPr>
              <a:t>11.6</a:t>
            </a:r>
            <a:r>
              <a:rPr sz="1900" spc="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900" dirty="0">
                <a:solidFill>
                  <a:srgbClr val="231F20"/>
                </a:solidFill>
                <a:latin typeface="Arial"/>
                <a:cs typeface="Arial"/>
              </a:rPr>
              <a:t>LABELS</a:t>
            </a:r>
            <a:r>
              <a:rPr sz="1900" spc="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900" dirty="0">
                <a:solidFill>
                  <a:srgbClr val="231F20"/>
                </a:solidFill>
                <a:latin typeface="Arial"/>
                <a:cs typeface="Arial"/>
              </a:rPr>
              <a:t>ON</a:t>
            </a:r>
            <a:r>
              <a:rPr sz="1900" spc="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900" dirty="0">
                <a:solidFill>
                  <a:srgbClr val="231F20"/>
                </a:solidFill>
                <a:latin typeface="Arial"/>
                <a:cs typeface="Arial"/>
              </a:rPr>
              <a:t>OVERHEAD</a:t>
            </a:r>
            <a:r>
              <a:rPr sz="1900" spc="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900" spc="-20" dirty="0">
                <a:solidFill>
                  <a:srgbClr val="231F20"/>
                </a:solidFill>
                <a:latin typeface="Arial"/>
                <a:cs typeface="Arial"/>
              </a:rPr>
              <a:t>RAIL</a:t>
            </a:r>
            <a:endParaRPr sz="190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756006" y="3140064"/>
            <a:ext cx="956944" cy="246379"/>
          </a:xfrm>
          <a:prstGeom prst="rect">
            <a:avLst/>
          </a:prstGeom>
          <a:solidFill>
            <a:srgbClr val="FFDF4F"/>
          </a:solidFill>
        </p:spPr>
        <p:txBody>
          <a:bodyPr vert="horz" wrap="square" lIns="0" tIns="635" rIns="0" bIns="0" rtlCol="0">
            <a:spAutoFit/>
          </a:bodyPr>
          <a:lstStyle/>
          <a:p>
            <a:pPr marL="102235">
              <a:lnSpc>
                <a:spcPct val="100000"/>
              </a:lnSpc>
              <a:spcBef>
                <a:spcPts val="5"/>
              </a:spcBef>
            </a:pPr>
            <a:r>
              <a:rPr sz="1400" b="1" dirty="0">
                <a:solidFill>
                  <a:srgbClr val="231F20"/>
                </a:solidFill>
                <a:latin typeface="Arial"/>
                <a:cs typeface="Arial"/>
              </a:rPr>
              <a:t>02062-</a:t>
            </a:r>
            <a:r>
              <a:rPr sz="1400" b="1" spc="-25" dirty="0">
                <a:solidFill>
                  <a:srgbClr val="231F20"/>
                </a:solidFill>
                <a:latin typeface="Arial"/>
                <a:cs typeface="Arial"/>
              </a:rPr>
              <a:t>08</a:t>
            </a:r>
            <a:endParaRPr sz="140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1712645" y="3140064"/>
            <a:ext cx="951865" cy="246379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4604" rIns="0" bIns="0" rtlCol="0">
            <a:spAutoFit/>
          </a:bodyPr>
          <a:lstStyle/>
          <a:p>
            <a:pPr marL="50165">
              <a:lnSpc>
                <a:spcPct val="100000"/>
              </a:lnSpc>
              <a:spcBef>
                <a:spcPts val="114"/>
              </a:spcBef>
            </a:pPr>
            <a:r>
              <a:rPr sz="1100" spc="-10" dirty="0">
                <a:solidFill>
                  <a:srgbClr val="231F20"/>
                </a:solidFill>
                <a:latin typeface="Arial"/>
                <a:cs typeface="Arial"/>
              </a:rPr>
              <a:t>APLICATION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756006" y="5549453"/>
            <a:ext cx="956944" cy="246379"/>
          </a:xfrm>
          <a:prstGeom prst="rect">
            <a:avLst/>
          </a:prstGeom>
          <a:solidFill>
            <a:srgbClr val="FFDF4F"/>
          </a:solidFill>
        </p:spPr>
        <p:txBody>
          <a:bodyPr vert="horz" wrap="square" lIns="0" tIns="635" rIns="0" bIns="0" rtlCol="0">
            <a:spAutoFit/>
          </a:bodyPr>
          <a:lstStyle/>
          <a:p>
            <a:pPr marL="102235">
              <a:lnSpc>
                <a:spcPct val="100000"/>
              </a:lnSpc>
              <a:spcBef>
                <a:spcPts val="5"/>
              </a:spcBef>
            </a:pPr>
            <a:r>
              <a:rPr sz="1400" b="1" dirty="0">
                <a:solidFill>
                  <a:srgbClr val="231F20"/>
                </a:solidFill>
                <a:latin typeface="Arial"/>
                <a:cs typeface="Arial"/>
              </a:rPr>
              <a:t>02070-</a:t>
            </a:r>
            <a:r>
              <a:rPr sz="1400" b="1" spc="-25" dirty="0">
                <a:solidFill>
                  <a:srgbClr val="231F20"/>
                </a:solidFill>
                <a:latin typeface="Arial"/>
                <a:cs typeface="Arial"/>
              </a:rPr>
              <a:t>00</a:t>
            </a:r>
            <a:endParaRPr sz="140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1712645" y="5549453"/>
            <a:ext cx="951865" cy="246379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4604" rIns="0" bIns="0" rtlCol="0">
            <a:spAutoFit/>
          </a:bodyPr>
          <a:lstStyle/>
          <a:p>
            <a:pPr marL="50165">
              <a:lnSpc>
                <a:spcPct val="100000"/>
              </a:lnSpc>
              <a:spcBef>
                <a:spcPts val="114"/>
              </a:spcBef>
            </a:pPr>
            <a:r>
              <a:rPr sz="1100" spc="-10" dirty="0">
                <a:solidFill>
                  <a:srgbClr val="231F20"/>
                </a:solidFill>
                <a:latin typeface="Arial"/>
                <a:cs typeface="Arial"/>
              </a:rPr>
              <a:t>APLICATION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756006" y="7956001"/>
            <a:ext cx="956944" cy="246379"/>
          </a:xfrm>
          <a:prstGeom prst="rect">
            <a:avLst/>
          </a:prstGeom>
          <a:solidFill>
            <a:srgbClr val="FFDF4F"/>
          </a:solidFill>
        </p:spPr>
        <p:txBody>
          <a:bodyPr vert="horz" wrap="square" lIns="0" tIns="635" rIns="0" bIns="0" rtlCol="0">
            <a:spAutoFit/>
          </a:bodyPr>
          <a:lstStyle/>
          <a:p>
            <a:pPr marL="102235">
              <a:lnSpc>
                <a:spcPct val="100000"/>
              </a:lnSpc>
              <a:spcBef>
                <a:spcPts val="5"/>
              </a:spcBef>
            </a:pPr>
            <a:r>
              <a:rPr sz="1400" b="1" dirty="0">
                <a:solidFill>
                  <a:srgbClr val="231F20"/>
                </a:solidFill>
                <a:latin typeface="Arial"/>
                <a:cs typeface="Arial"/>
              </a:rPr>
              <a:t>02080-</a:t>
            </a:r>
            <a:r>
              <a:rPr sz="1400" b="1" spc="-25" dirty="0">
                <a:solidFill>
                  <a:srgbClr val="231F20"/>
                </a:solidFill>
                <a:latin typeface="Arial"/>
                <a:cs typeface="Arial"/>
              </a:rPr>
              <a:t>00</a:t>
            </a:r>
            <a:endParaRPr sz="140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1712645" y="7956001"/>
            <a:ext cx="951865" cy="246379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4604" rIns="0" bIns="0" rtlCol="0">
            <a:spAutoFit/>
          </a:bodyPr>
          <a:lstStyle/>
          <a:p>
            <a:pPr marL="50165">
              <a:lnSpc>
                <a:spcPct val="100000"/>
              </a:lnSpc>
              <a:spcBef>
                <a:spcPts val="114"/>
              </a:spcBef>
            </a:pPr>
            <a:r>
              <a:rPr sz="1100" spc="-10" dirty="0">
                <a:solidFill>
                  <a:srgbClr val="231F20"/>
                </a:solidFill>
                <a:latin typeface="Arial"/>
                <a:cs typeface="Arial"/>
              </a:rPr>
              <a:t>APLICATION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8315998" y="5537469"/>
            <a:ext cx="956944" cy="246379"/>
          </a:xfrm>
          <a:prstGeom prst="rect">
            <a:avLst/>
          </a:prstGeom>
          <a:solidFill>
            <a:srgbClr val="FFDF4F"/>
          </a:solidFill>
        </p:spPr>
        <p:txBody>
          <a:bodyPr vert="horz" wrap="square" lIns="0" tIns="635" rIns="0" bIns="0" rtlCol="0">
            <a:spAutoFit/>
          </a:bodyPr>
          <a:lstStyle/>
          <a:p>
            <a:pPr marL="102235">
              <a:lnSpc>
                <a:spcPct val="100000"/>
              </a:lnSpc>
              <a:spcBef>
                <a:spcPts val="5"/>
              </a:spcBef>
            </a:pPr>
            <a:r>
              <a:rPr sz="1400" b="1" dirty="0">
                <a:solidFill>
                  <a:srgbClr val="231F20"/>
                </a:solidFill>
                <a:latin typeface="Arial"/>
                <a:cs typeface="Arial"/>
              </a:rPr>
              <a:t>02080-</a:t>
            </a:r>
            <a:r>
              <a:rPr sz="1400" b="1" spc="-25" dirty="0">
                <a:solidFill>
                  <a:srgbClr val="231F20"/>
                </a:solidFill>
                <a:latin typeface="Arial"/>
                <a:cs typeface="Arial"/>
              </a:rPr>
              <a:t>00</a:t>
            </a:r>
            <a:endParaRPr sz="140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9272651" y="5537469"/>
            <a:ext cx="951865" cy="246379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4604" rIns="0" bIns="0" rtlCol="0">
            <a:spAutoFit/>
          </a:bodyPr>
          <a:lstStyle/>
          <a:p>
            <a:pPr marL="50165">
              <a:lnSpc>
                <a:spcPct val="100000"/>
              </a:lnSpc>
              <a:spcBef>
                <a:spcPts val="114"/>
              </a:spcBef>
            </a:pPr>
            <a:r>
              <a:rPr sz="1100" spc="-10" dirty="0">
                <a:solidFill>
                  <a:srgbClr val="231F20"/>
                </a:solidFill>
                <a:latin typeface="Arial"/>
                <a:cs typeface="Arial"/>
              </a:rPr>
              <a:t>APLICATION</a:t>
            </a:r>
            <a:endParaRPr sz="1100" dirty="0">
              <a:latin typeface="Arial"/>
              <a:cs typeface="Arial"/>
            </a:endParaRPr>
          </a:p>
        </p:txBody>
      </p:sp>
      <p:pic>
        <p:nvPicPr>
          <p:cNvPr id="40" name="object 40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4175988" y="3402012"/>
            <a:ext cx="920529" cy="1997726"/>
          </a:xfrm>
          <a:prstGeom prst="rect">
            <a:avLst/>
          </a:prstGeom>
        </p:spPr>
      </p:pic>
      <p:sp>
        <p:nvSpPr>
          <p:cNvPr id="41" name="object 41"/>
          <p:cNvSpPr txBox="1"/>
          <p:nvPr/>
        </p:nvSpPr>
        <p:spPr>
          <a:xfrm>
            <a:off x="5754647" y="5110759"/>
            <a:ext cx="122428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00"/>
              </a:spcBef>
            </a:pPr>
            <a:r>
              <a:rPr sz="900" b="1" dirty="0">
                <a:solidFill>
                  <a:srgbClr val="231F20"/>
                </a:solidFill>
                <a:latin typeface="Arial"/>
                <a:cs typeface="Arial"/>
              </a:rPr>
              <a:t>Box</a:t>
            </a:r>
            <a:r>
              <a:rPr sz="900" b="1" spc="-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b="1" dirty="0">
                <a:solidFill>
                  <a:srgbClr val="231F20"/>
                </a:solidFill>
                <a:latin typeface="Arial"/>
                <a:cs typeface="Arial"/>
              </a:rPr>
              <a:t>units:</a:t>
            </a:r>
            <a:r>
              <a:rPr sz="900" b="1" spc="-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spc="-50" dirty="0">
                <a:solidFill>
                  <a:srgbClr val="231F20"/>
                </a:solidFill>
                <a:latin typeface="Arial"/>
                <a:cs typeface="Arial"/>
              </a:rPr>
              <a:t>5</a:t>
            </a:r>
            <a:endParaRPr sz="900">
              <a:latin typeface="Arial"/>
              <a:cs typeface="Arial"/>
            </a:endParaRPr>
          </a:p>
          <a:p>
            <a:pPr marR="5080" algn="r">
              <a:lnSpc>
                <a:spcPct val="100000"/>
              </a:lnSpc>
            </a:pPr>
            <a:r>
              <a:rPr sz="900" b="1" dirty="0">
                <a:solidFill>
                  <a:srgbClr val="231F20"/>
                </a:solidFill>
                <a:latin typeface="Arial"/>
                <a:cs typeface="Arial"/>
              </a:rPr>
              <a:t>Minimum</a:t>
            </a:r>
            <a:r>
              <a:rPr sz="900" b="1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b="1" dirty="0">
                <a:solidFill>
                  <a:srgbClr val="231F20"/>
                </a:solidFill>
                <a:latin typeface="Arial"/>
                <a:cs typeface="Arial"/>
              </a:rPr>
              <a:t>order:</a:t>
            </a:r>
            <a:r>
              <a:rPr sz="900" b="1" spc="-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231F20"/>
                </a:solidFill>
                <a:latin typeface="Arial"/>
                <a:cs typeface="Arial"/>
              </a:rPr>
              <a:t>1</a:t>
            </a:r>
            <a:r>
              <a:rPr sz="900" spc="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00" spc="-20" dirty="0">
                <a:solidFill>
                  <a:srgbClr val="231F20"/>
                </a:solidFill>
                <a:latin typeface="Arial"/>
                <a:cs typeface="Arial"/>
              </a:rPr>
              <a:t>box.</a:t>
            </a:r>
            <a:endParaRPr sz="900">
              <a:latin typeface="Arial"/>
              <a:cs typeface="Arial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5754649" y="7515860"/>
            <a:ext cx="122428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00"/>
              </a:spcBef>
            </a:pPr>
            <a:r>
              <a:rPr sz="900" b="1" dirty="0">
                <a:solidFill>
                  <a:srgbClr val="231F20"/>
                </a:solidFill>
                <a:latin typeface="Arial"/>
                <a:cs typeface="Arial"/>
              </a:rPr>
              <a:t>Box</a:t>
            </a:r>
            <a:r>
              <a:rPr sz="900" b="1" spc="-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b="1" dirty="0">
                <a:solidFill>
                  <a:srgbClr val="231F20"/>
                </a:solidFill>
                <a:latin typeface="Arial"/>
                <a:cs typeface="Arial"/>
              </a:rPr>
              <a:t>units:</a:t>
            </a:r>
            <a:r>
              <a:rPr sz="900" b="1" spc="-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Arial"/>
                <a:cs typeface="Arial"/>
              </a:rPr>
              <a:t>50</a:t>
            </a:r>
            <a:endParaRPr sz="900">
              <a:latin typeface="Arial"/>
              <a:cs typeface="Arial"/>
            </a:endParaRPr>
          </a:p>
          <a:p>
            <a:pPr marR="5080" algn="r">
              <a:lnSpc>
                <a:spcPct val="100000"/>
              </a:lnSpc>
            </a:pPr>
            <a:r>
              <a:rPr sz="900" b="1" dirty="0">
                <a:solidFill>
                  <a:srgbClr val="231F20"/>
                </a:solidFill>
                <a:latin typeface="Arial"/>
                <a:cs typeface="Arial"/>
              </a:rPr>
              <a:t>Minimum</a:t>
            </a:r>
            <a:r>
              <a:rPr sz="900" b="1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b="1" dirty="0">
                <a:solidFill>
                  <a:srgbClr val="231F20"/>
                </a:solidFill>
                <a:latin typeface="Arial"/>
                <a:cs typeface="Arial"/>
              </a:rPr>
              <a:t>order:</a:t>
            </a:r>
            <a:r>
              <a:rPr sz="900" b="1" spc="-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231F20"/>
                </a:solidFill>
                <a:latin typeface="Arial"/>
                <a:cs typeface="Arial"/>
              </a:rPr>
              <a:t>1</a:t>
            </a:r>
            <a:r>
              <a:rPr sz="900" spc="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00" spc="-20" dirty="0">
                <a:solidFill>
                  <a:srgbClr val="231F20"/>
                </a:solidFill>
                <a:latin typeface="Arial"/>
                <a:cs typeface="Arial"/>
              </a:rPr>
              <a:t>box.</a:t>
            </a:r>
            <a:endParaRPr sz="900">
              <a:latin typeface="Arial"/>
              <a:cs typeface="Arial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5754650" y="9905454"/>
            <a:ext cx="122428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00"/>
              </a:spcBef>
            </a:pPr>
            <a:r>
              <a:rPr sz="900" b="1" dirty="0">
                <a:solidFill>
                  <a:srgbClr val="231F20"/>
                </a:solidFill>
                <a:latin typeface="Arial"/>
                <a:cs typeface="Arial"/>
              </a:rPr>
              <a:t>Box</a:t>
            </a:r>
            <a:r>
              <a:rPr sz="900" b="1" spc="-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b="1" dirty="0">
                <a:solidFill>
                  <a:srgbClr val="231F20"/>
                </a:solidFill>
                <a:latin typeface="Arial"/>
                <a:cs typeface="Arial"/>
              </a:rPr>
              <a:t>units:</a:t>
            </a:r>
            <a:r>
              <a:rPr sz="900" b="1" spc="-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Arial"/>
                <a:cs typeface="Arial"/>
              </a:rPr>
              <a:t>50</a:t>
            </a:r>
            <a:endParaRPr sz="900">
              <a:latin typeface="Arial"/>
              <a:cs typeface="Arial"/>
            </a:endParaRPr>
          </a:p>
          <a:p>
            <a:pPr marR="5080" algn="r">
              <a:lnSpc>
                <a:spcPct val="100000"/>
              </a:lnSpc>
            </a:pPr>
            <a:r>
              <a:rPr sz="900" b="1" dirty="0">
                <a:solidFill>
                  <a:srgbClr val="231F20"/>
                </a:solidFill>
                <a:latin typeface="Arial"/>
                <a:cs typeface="Arial"/>
              </a:rPr>
              <a:t>Minimum</a:t>
            </a:r>
            <a:r>
              <a:rPr sz="900" b="1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b="1" dirty="0">
                <a:solidFill>
                  <a:srgbClr val="231F20"/>
                </a:solidFill>
                <a:latin typeface="Arial"/>
                <a:cs typeface="Arial"/>
              </a:rPr>
              <a:t>order:</a:t>
            </a:r>
            <a:r>
              <a:rPr sz="900" b="1" spc="-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231F20"/>
                </a:solidFill>
                <a:latin typeface="Arial"/>
                <a:cs typeface="Arial"/>
              </a:rPr>
              <a:t>1</a:t>
            </a:r>
            <a:r>
              <a:rPr sz="900" spc="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00" spc="-20" dirty="0">
                <a:solidFill>
                  <a:srgbClr val="231F20"/>
                </a:solidFill>
                <a:latin typeface="Arial"/>
                <a:cs typeface="Arial"/>
              </a:rPr>
              <a:t>box.</a:t>
            </a:r>
            <a:endParaRPr sz="900">
              <a:latin typeface="Arial"/>
              <a:cs typeface="Arial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11242802" y="3716896"/>
            <a:ext cx="3985260" cy="20320"/>
          </a:xfrm>
          <a:custGeom>
            <a:avLst/>
            <a:gdLst/>
            <a:ahLst/>
            <a:cxnLst/>
            <a:rect l="l" t="t" r="r" b="b"/>
            <a:pathLst>
              <a:path w="3985259" h="20320">
                <a:moveTo>
                  <a:pt x="3985196" y="0"/>
                </a:moveTo>
                <a:lnTo>
                  <a:pt x="0" y="0"/>
                </a:lnTo>
                <a:lnTo>
                  <a:pt x="0" y="19799"/>
                </a:lnTo>
                <a:lnTo>
                  <a:pt x="3985196" y="19799"/>
                </a:lnTo>
                <a:lnTo>
                  <a:pt x="3985196" y="0"/>
                </a:lnTo>
                <a:close/>
              </a:path>
            </a:pathLst>
          </a:custGeom>
          <a:solidFill>
            <a:srgbClr val="80828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 txBox="1"/>
          <p:nvPr/>
        </p:nvSpPr>
        <p:spPr>
          <a:xfrm>
            <a:off x="9341942" y="643801"/>
            <a:ext cx="5394960" cy="604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162050" marR="5080" indent="-1149985">
              <a:lnSpc>
                <a:spcPct val="100000"/>
              </a:lnSpc>
              <a:spcBef>
                <a:spcPts val="100"/>
              </a:spcBef>
            </a:pPr>
            <a:r>
              <a:rPr sz="1900" dirty="0">
                <a:solidFill>
                  <a:srgbClr val="231F20"/>
                </a:solidFill>
                <a:latin typeface="Arial"/>
                <a:cs typeface="Arial"/>
              </a:rPr>
              <a:t>CONNECTION</a:t>
            </a:r>
            <a:r>
              <a:rPr sz="1900" spc="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900" dirty="0">
                <a:solidFill>
                  <a:srgbClr val="231F20"/>
                </a:solidFill>
                <a:latin typeface="Arial"/>
                <a:cs typeface="Arial"/>
              </a:rPr>
              <a:t>PIECE</a:t>
            </a:r>
            <a:r>
              <a:rPr sz="1900" spc="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900" dirty="0">
                <a:solidFill>
                  <a:srgbClr val="231F20"/>
                </a:solidFill>
                <a:latin typeface="Arial"/>
                <a:cs typeface="Arial"/>
              </a:rPr>
              <a:t>TO</a:t>
            </a:r>
            <a:r>
              <a:rPr sz="1900" spc="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900" dirty="0">
                <a:solidFill>
                  <a:srgbClr val="231F20"/>
                </a:solidFill>
                <a:latin typeface="Arial"/>
                <a:cs typeface="Arial"/>
              </a:rPr>
              <a:t>JOIN</a:t>
            </a:r>
            <a:r>
              <a:rPr sz="1900" spc="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900" dirty="0">
                <a:solidFill>
                  <a:srgbClr val="231F20"/>
                </a:solidFill>
                <a:latin typeface="Arial"/>
                <a:cs typeface="Arial"/>
              </a:rPr>
              <a:t>TWO</a:t>
            </a:r>
            <a:r>
              <a:rPr sz="1900" spc="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900" spc="-10" dirty="0">
                <a:solidFill>
                  <a:srgbClr val="231F20"/>
                </a:solidFill>
                <a:latin typeface="Arial"/>
                <a:cs typeface="Arial"/>
              </a:rPr>
              <a:t>SECTIONS</a:t>
            </a:r>
            <a:r>
              <a:rPr sz="1900" spc="-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900" dirty="0">
                <a:solidFill>
                  <a:srgbClr val="231F20"/>
                </a:solidFill>
                <a:latin typeface="Arial"/>
                <a:cs typeface="Arial"/>
              </a:rPr>
              <a:t>OF</a:t>
            </a:r>
            <a:r>
              <a:rPr sz="1900" spc="4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900" dirty="0">
                <a:solidFill>
                  <a:srgbClr val="231F20"/>
                </a:solidFill>
                <a:latin typeface="Arial"/>
                <a:cs typeface="Arial"/>
              </a:rPr>
              <a:t>ALUMINUM</a:t>
            </a:r>
            <a:r>
              <a:rPr sz="1900" spc="4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900" dirty="0">
                <a:solidFill>
                  <a:srgbClr val="231F20"/>
                </a:solidFill>
                <a:latin typeface="Arial"/>
                <a:cs typeface="Arial"/>
              </a:rPr>
              <a:t>OVERHEAD</a:t>
            </a:r>
            <a:r>
              <a:rPr sz="1900" spc="4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900" spc="-10" dirty="0">
                <a:solidFill>
                  <a:srgbClr val="231F20"/>
                </a:solidFill>
                <a:latin typeface="Arial"/>
                <a:cs typeface="Arial"/>
              </a:rPr>
              <a:t>PROFILE</a:t>
            </a:r>
            <a:endParaRPr sz="1900">
              <a:latin typeface="Arial"/>
              <a:cs typeface="Arial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276313" y="10425277"/>
            <a:ext cx="167640" cy="1549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65"/>
              </a:lnSpc>
            </a:pPr>
            <a:r>
              <a:rPr sz="1000" spc="-25" dirty="0">
                <a:solidFill>
                  <a:srgbClr val="005AA9"/>
                </a:solidFill>
                <a:latin typeface="Arial"/>
                <a:cs typeface="Arial"/>
              </a:rPr>
              <a:t>24</a:t>
            </a:r>
            <a:endParaRPr sz="1000">
              <a:latin typeface="Arial"/>
              <a:cs typeface="Arial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14892235" y="10425277"/>
            <a:ext cx="167640" cy="1549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65"/>
              </a:lnSpc>
            </a:pPr>
            <a:r>
              <a:rPr sz="1000" spc="-25" dirty="0">
                <a:solidFill>
                  <a:srgbClr val="005AA9"/>
                </a:solidFill>
                <a:latin typeface="Arial"/>
                <a:cs typeface="Arial"/>
              </a:rPr>
              <a:t>25</a:t>
            </a:r>
            <a:endParaRPr sz="1000">
              <a:latin typeface="Arial"/>
              <a:cs typeface="Arial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10241028" y="3044037"/>
            <a:ext cx="4495800" cy="604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66115" marR="5080" indent="-654050">
              <a:lnSpc>
                <a:spcPct val="100000"/>
              </a:lnSpc>
              <a:spcBef>
                <a:spcPts val="100"/>
              </a:spcBef>
            </a:pPr>
            <a:r>
              <a:rPr sz="1900" dirty="0">
                <a:solidFill>
                  <a:srgbClr val="231F20"/>
                </a:solidFill>
                <a:latin typeface="Arial"/>
                <a:cs typeface="Arial"/>
              </a:rPr>
              <a:t>CLOSING</a:t>
            </a:r>
            <a:r>
              <a:rPr sz="1900" spc="4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900" dirty="0">
                <a:solidFill>
                  <a:srgbClr val="231F20"/>
                </a:solidFill>
                <a:latin typeface="Arial"/>
                <a:cs typeface="Arial"/>
              </a:rPr>
              <a:t>CAP</a:t>
            </a:r>
            <a:r>
              <a:rPr sz="1900" spc="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900" dirty="0">
                <a:solidFill>
                  <a:srgbClr val="231F20"/>
                </a:solidFill>
                <a:latin typeface="Arial"/>
                <a:cs typeface="Arial"/>
              </a:rPr>
              <a:t>FOR</a:t>
            </a:r>
            <a:r>
              <a:rPr sz="1900" spc="4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900" dirty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1900" spc="4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900" dirty="0">
                <a:solidFill>
                  <a:srgbClr val="231F20"/>
                </a:solidFill>
                <a:latin typeface="Arial"/>
                <a:cs typeface="Arial"/>
              </a:rPr>
              <a:t>ENDS</a:t>
            </a:r>
            <a:r>
              <a:rPr sz="1900" spc="4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900" dirty="0">
                <a:solidFill>
                  <a:srgbClr val="231F20"/>
                </a:solidFill>
                <a:latin typeface="Arial"/>
                <a:cs typeface="Arial"/>
              </a:rPr>
              <a:t>OF</a:t>
            </a:r>
            <a:r>
              <a:rPr sz="1900" spc="4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900" spc="-25" dirty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1900" spc="-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900" dirty="0">
                <a:solidFill>
                  <a:srgbClr val="231F20"/>
                </a:solidFill>
                <a:latin typeface="Arial"/>
                <a:cs typeface="Arial"/>
              </a:rPr>
              <a:t>ALUMINUM</a:t>
            </a:r>
            <a:r>
              <a:rPr sz="1900" spc="4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900" dirty="0">
                <a:solidFill>
                  <a:srgbClr val="231F20"/>
                </a:solidFill>
                <a:latin typeface="Arial"/>
                <a:cs typeface="Arial"/>
              </a:rPr>
              <a:t>OVERHEAD</a:t>
            </a:r>
            <a:r>
              <a:rPr sz="1900" spc="4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900" spc="-10" dirty="0">
                <a:solidFill>
                  <a:srgbClr val="231F20"/>
                </a:solidFill>
                <a:latin typeface="Arial"/>
                <a:cs typeface="Arial"/>
              </a:rPr>
              <a:t>PROFILE</a:t>
            </a:r>
            <a:endParaRPr sz="1900">
              <a:latin typeface="Arial"/>
              <a:cs typeface="Arial"/>
            </a:endParaRPr>
          </a:p>
        </p:txBody>
      </p:sp>
      <p:graphicFrame>
        <p:nvGraphicFramePr>
          <p:cNvPr id="47" name="object 47"/>
          <p:cNvGraphicFramePr>
            <a:graphicFrameLocks noGrp="1"/>
          </p:cNvGraphicFramePr>
          <p:nvPr/>
        </p:nvGraphicFramePr>
        <p:xfrm>
          <a:off x="3981602" y="1534502"/>
          <a:ext cx="10675617" cy="80391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245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38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2803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7853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82790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7375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0708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9187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04470"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1000" b="1" spc="-2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CODE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4604" marB="0">
                    <a:solidFill>
                      <a:srgbClr val="FFDF4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1000" b="1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LABELS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4604" marB="0">
                    <a:solidFill>
                      <a:srgbClr val="FFDF4F"/>
                    </a:solidFill>
                  </a:tcPr>
                </a:tc>
                <a:tc>
                  <a:txBody>
                    <a:bodyPr/>
                    <a:lstStyle/>
                    <a:p>
                      <a:pPr marR="1905" algn="ctr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1000" b="1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COLOR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4604" marB="0">
                    <a:solidFill>
                      <a:srgbClr val="FFDF4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1000" b="1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MATERIAL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4604" marB="0">
                    <a:solidFill>
                      <a:srgbClr val="FFDF4F"/>
                    </a:solidFill>
                  </a:tcPr>
                </a:tc>
                <a:tc gridSpan="4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6850"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02062-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08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841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000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1.6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8415" marB="0"/>
                </a:tc>
                <a:tc>
                  <a:txBody>
                    <a:bodyPr/>
                    <a:lstStyle/>
                    <a:p>
                      <a:pPr marR="1905"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Grey</a:t>
                      </a:r>
                      <a:r>
                        <a:rPr sz="1000" spc="25" dirty="0">
                          <a:solidFill>
                            <a:srgbClr val="231F2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2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7012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841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000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ABS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841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1270" algn="ctr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1000" b="1" spc="-2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CODE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4604" marB="0">
                    <a:solidFill>
                      <a:srgbClr val="FFDF4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1000" b="1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COLOR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4604" marB="0">
                    <a:solidFill>
                      <a:srgbClr val="FFDF4F"/>
                    </a:solidFill>
                  </a:tcPr>
                </a:tc>
                <a:tc>
                  <a:txBody>
                    <a:bodyPr/>
                    <a:lstStyle/>
                    <a:p>
                      <a:pPr marL="175895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1000" b="1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MATERIAL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4604" marB="0">
                    <a:solidFill>
                      <a:srgbClr val="FFDF4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2565"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02070-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00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651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1000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1.6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6510" marB="0"/>
                </a:tc>
                <a:tc>
                  <a:txBody>
                    <a:bodyPr/>
                    <a:lstStyle/>
                    <a:p>
                      <a:pPr marR="1905" algn="ctr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10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Transparent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651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10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Polycarbonate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651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1270"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02106-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05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8415" marB="0"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0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Black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8415" marB="0"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445"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000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ABS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8415" marB="0"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02080-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00*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6510" marB="0"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1000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1.6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6510" marB="0"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905" algn="ctr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10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Transparent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6510" marB="0"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10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Polycarbonate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6510" marB="0"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6350">
                      <a:solidFill>
                        <a:srgbClr val="231F2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6350">
                      <a:solidFill>
                        <a:srgbClr val="231F2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289560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sz="900" b="1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Box</a:t>
                      </a:r>
                      <a:r>
                        <a:rPr sz="900" b="1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units:</a:t>
                      </a:r>
                      <a:r>
                        <a:rPr sz="900" b="1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4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21590" marB="0">
                    <a:lnT w="6350">
                      <a:solidFill>
                        <a:srgbClr val="231F20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8" name="object 48"/>
          <p:cNvSpPr txBox="1"/>
          <p:nvPr/>
        </p:nvSpPr>
        <p:spPr>
          <a:xfrm>
            <a:off x="5892847" y="2348472"/>
            <a:ext cx="1224280" cy="487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00"/>
              </a:spcBef>
            </a:pPr>
            <a:r>
              <a:rPr sz="900" b="1" dirty="0">
                <a:solidFill>
                  <a:srgbClr val="231F20"/>
                </a:solidFill>
                <a:latin typeface="Arial"/>
                <a:cs typeface="Arial"/>
              </a:rPr>
              <a:t>Box</a:t>
            </a:r>
            <a:r>
              <a:rPr sz="900" b="1" spc="-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b="1" dirty="0">
                <a:solidFill>
                  <a:srgbClr val="231F20"/>
                </a:solidFill>
                <a:latin typeface="Arial"/>
                <a:cs typeface="Arial"/>
              </a:rPr>
              <a:t>units:</a:t>
            </a:r>
            <a:r>
              <a:rPr sz="900" b="1" spc="-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Arial"/>
                <a:cs typeface="Arial"/>
              </a:rPr>
              <a:t>20</a:t>
            </a:r>
            <a:endParaRPr sz="900">
              <a:latin typeface="Arial"/>
              <a:cs typeface="Arial"/>
            </a:endParaRPr>
          </a:p>
          <a:p>
            <a:pPr marR="5080" algn="r">
              <a:lnSpc>
                <a:spcPct val="100000"/>
              </a:lnSpc>
            </a:pPr>
            <a:r>
              <a:rPr sz="900" b="1" dirty="0">
                <a:solidFill>
                  <a:srgbClr val="231F20"/>
                </a:solidFill>
                <a:latin typeface="Arial"/>
                <a:cs typeface="Arial"/>
              </a:rPr>
              <a:t>Minimum</a:t>
            </a:r>
            <a:r>
              <a:rPr sz="900" b="1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b="1" dirty="0">
                <a:solidFill>
                  <a:srgbClr val="231F20"/>
                </a:solidFill>
                <a:latin typeface="Arial"/>
                <a:cs typeface="Arial"/>
              </a:rPr>
              <a:t>order:</a:t>
            </a:r>
            <a:r>
              <a:rPr sz="900" b="1" spc="-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231F20"/>
                </a:solidFill>
                <a:latin typeface="Arial"/>
                <a:cs typeface="Arial"/>
              </a:rPr>
              <a:t>1</a:t>
            </a:r>
            <a:r>
              <a:rPr sz="900" spc="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00" spc="-20" dirty="0">
                <a:solidFill>
                  <a:srgbClr val="231F20"/>
                </a:solidFill>
                <a:latin typeface="Arial"/>
                <a:cs typeface="Arial"/>
              </a:rPr>
              <a:t>box.</a:t>
            </a:r>
            <a:endParaRPr sz="900">
              <a:latin typeface="Arial"/>
              <a:cs typeface="Arial"/>
            </a:endParaRPr>
          </a:p>
          <a:p>
            <a:pPr marR="5080" algn="r">
              <a:lnSpc>
                <a:spcPct val="100000"/>
              </a:lnSpc>
              <a:spcBef>
                <a:spcPts val="395"/>
              </a:spcBef>
            </a:pPr>
            <a:r>
              <a:rPr sz="900" dirty="0">
                <a:solidFill>
                  <a:srgbClr val="231F20"/>
                </a:solidFill>
                <a:latin typeface="Arial"/>
                <a:cs typeface="Arial"/>
              </a:rPr>
              <a:t>*Available</a:t>
            </a:r>
            <a:r>
              <a:rPr sz="900" spc="-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00" spc="-20" dirty="0">
                <a:solidFill>
                  <a:srgbClr val="231F20"/>
                </a:solidFill>
                <a:latin typeface="Arial"/>
                <a:cs typeface="Arial"/>
              </a:rPr>
              <a:t>soon</a:t>
            </a:r>
            <a:endParaRPr sz="900">
              <a:latin typeface="Arial"/>
              <a:cs typeface="Arial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13391646" y="2285110"/>
            <a:ext cx="122428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dirty="0">
                <a:solidFill>
                  <a:srgbClr val="231F20"/>
                </a:solidFill>
                <a:latin typeface="Arial"/>
                <a:cs typeface="Arial"/>
              </a:rPr>
              <a:t>Minimum</a:t>
            </a:r>
            <a:r>
              <a:rPr sz="900" b="1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b="1" dirty="0">
                <a:solidFill>
                  <a:srgbClr val="231F20"/>
                </a:solidFill>
                <a:latin typeface="Arial"/>
                <a:cs typeface="Arial"/>
              </a:rPr>
              <a:t>order:</a:t>
            </a:r>
            <a:r>
              <a:rPr sz="900" b="1" spc="-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231F20"/>
                </a:solidFill>
                <a:latin typeface="Arial"/>
                <a:cs typeface="Arial"/>
              </a:rPr>
              <a:t>1</a:t>
            </a:r>
            <a:r>
              <a:rPr sz="900" spc="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00" spc="-20" dirty="0">
                <a:solidFill>
                  <a:srgbClr val="231F20"/>
                </a:solidFill>
                <a:latin typeface="Arial"/>
                <a:cs typeface="Arial"/>
              </a:rPr>
              <a:t>box.</a:t>
            </a:r>
            <a:endParaRPr sz="900">
              <a:latin typeface="Arial"/>
              <a:cs typeface="Arial"/>
            </a:endParaRPr>
          </a:p>
        </p:txBody>
      </p:sp>
      <p:graphicFrame>
        <p:nvGraphicFramePr>
          <p:cNvPr id="50" name="object 50"/>
          <p:cNvGraphicFramePr>
            <a:graphicFrameLocks noGrp="1"/>
          </p:cNvGraphicFramePr>
          <p:nvPr/>
        </p:nvGraphicFramePr>
        <p:xfrm>
          <a:off x="11982564" y="4230001"/>
          <a:ext cx="2672078" cy="39941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712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089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9186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9685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1000" b="1" spc="-2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CODE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4604" marB="0">
                    <a:solidFill>
                      <a:srgbClr val="FFDF4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1000" b="1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COLOR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4604" marB="0">
                    <a:solidFill>
                      <a:srgbClr val="FFDF4F"/>
                    </a:solidFill>
                  </a:tcPr>
                </a:tc>
                <a:tc>
                  <a:txBody>
                    <a:bodyPr/>
                    <a:lstStyle/>
                    <a:p>
                      <a:pPr marL="5080" algn="ctr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1000" b="1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MATERIAL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4604" marB="0">
                    <a:solidFill>
                      <a:srgbClr val="FFDF4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256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0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02110-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05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8415" marB="0"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0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Black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8415" marB="0"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445"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000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ABS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8415" marB="0"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1" name="object 51"/>
          <p:cNvSpPr txBox="1"/>
          <p:nvPr/>
        </p:nvSpPr>
        <p:spPr>
          <a:xfrm>
            <a:off x="13391646" y="4638762"/>
            <a:ext cx="122428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00"/>
              </a:spcBef>
            </a:pPr>
            <a:r>
              <a:rPr sz="900" b="1" dirty="0">
                <a:solidFill>
                  <a:srgbClr val="231F20"/>
                </a:solidFill>
                <a:latin typeface="Arial"/>
                <a:cs typeface="Arial"/>
              </a:rPr>
              <a:t>Box</a:t>
            </a:r>
            <a:r>
              <a:rPr sz="900" b="1" spc="-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b="1" dirty="0">
                <a:solidFill>
                  <a:srgbClr val="231F20"/>
                </a:solidFill>
                <a:latin typeface="Arial"/>
                <a:cs typeface="Arial"/>
              </a:rPr>
              <a:t>units:</a:t>
            </a:r>
            <a:r>
              <a:rPr sz="900" b="1" spc="-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spc="-50" dirty="0">
                <a:solidFill>
                  <a:srgbClr val="231F20"/>
                </a:solidFill>
                <a:latin typeface="Arial"/>
                <a:cs typeface="Arial"/>
              </a:rPr>
              <a:t>2</a:t>
            </a:r>
            <a:endParaRPr sz="900">
              <a:latin typeface="Arial"/>
              <a:cs typeface="Arial"/>
            </a:endParaRPr>
          </a:p>
          <a:p>
            <a:pPr marR="5080" algn="r">
              <a:lnSpc>
                <a:spcPct val="100000"/>
              </a:lnSpc>
            </a:pPr>
            <a:r>
              <a:rPr sz="900" b="1" dirty="0">
                <a:solidFill>
                  <a:srgbClr val="231F20"/>
                </a:solidFill>
                <a:latin typeface="Arial"/>
                <a:cs typeface="Arial"/>
              </a:rPr>
              <a:t>Minimum</a:t>
            </a:r>
            <a:r>
              <a:rPr sz="900" b="1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b="1" dirty="0">
                <a:solidFill>
                  <a:srgbClr val="231F20"/>
                </a:solidFill>
                <a:latin typeface="Arial"/>
                <a:cs typeface="Arial"/>
              </a:rPr>
              <a:t>order:</a:t>
            </a:r>
            <a:r>
              <a:rPr sz="900" b="1" spc="-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231F20"/>
                </a:solidFill>
                <a:latin typeface="Arial"/>
                <a:cs typeface="Arial"/>
              </a:rPr>
              <a:t>1</a:t>
            </a:r>
            <a:r>
              <a:rPr sz="900" spc="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00" spc="-20" dirty="0">
                <a:solidFill>
                  <a:srgbClr val="231F20"/>
                </a:solidFill>
                <a:latin typeface="Arial"/>
                <a:cs typeface="Arial"/>
              </a:rPr>
              <a:t>box.</a:t>
            </a:r>
            <a:endParaRPr sz="9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651297" y="274332"/>
            <a:ext cx="288607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i="1" spc="-10" dirty="0">
                <a:solidFill>
                  <a:srgbClr val="005AA9"/>
                </a:solidFill>
                <a:latin typeface="Arial"/>
                <a:cs typeface="Arial"/>
              </a:rPr>
              <a:t>Accessories</a:t>
            </a:r>
            <a:r>
              <a:rPr sz="900" i="1" spc="-15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rgbClr val="005AA9"/>
                </a:solidFill>
                <a:latin typeface="Arial"/>
                <a:cs typeface="Arial"/>
              </a:rPr>
              <a:t>for</a:t>
            </a:r>
            <a:r>
              <a:rPr sz="900" i="1" spc="-15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rgbClr val="005AA9"/>
                </a:solidFill>
                <a:latin typeface="Arial"/>
                <a:cs typeface="Arial"/>
              </a:rPr>
              <a:t>electronic</a:t>
            </a:r>
            <a:r>
              <a:rPr sz="900" i="1" spc="-15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rgbClr val="005AA9"/>
                </a:solidFill>
                <a:latin typeface="Arial"/>
                <a:cs typeface="Arial"/>
              </a:rPr>
              <a:t>labels</a:t>
            </a:r>
            <a:r>
              <a:rPr sz="900" i="1" spc="-15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900" i="1" spc="-10" dirty="0">
                <a:solidFill>
                  <a:srgbClr val="005AA9"/>
                </a:solidFill>
                <a:latin typeface="Arial"/>
                <a:cs typeface="Arial"/>
              </a:rPr>
              <a:t>Solum </a:t>
            </a:r>
            <a:r>
              <a:rPr sz="900" i="1" spc="65" dirty="0">
                <a:solidFill>
                  <a:srgbClr val="005AA9"/>
                </a:solidFill>
                <a:latin typeface="Arial"/>
                <a:cs typeface="Arial"/>
              </a:rPr>
              <a:t>/</a:t>
            </a:r>
            <a:r>
              <a:rPr sz="900" i="1" spc="-15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rgbClr val="005AA9"/>
                </a:solidFill>
                <a:latin typeface="Arial"/>
                <a:cs typeface="Arial"/>
              </a:rPr>
              <a:t>Catalogue</a:t>
            </a:r>
            <a:r>
              <a:rPr sz="900" spc="-5" dirty="0">
                <a:solidFill>
                  <a:srgbClr val="005AA9"/>
                </a:solidFill>
                <a:latin typeface="Times New Roman"/>
                <a:cs typeface="Times New Roman"/>
              </a:rPr>
              <a:t> </a:t>
            </a:r>
            <a:r>
              <a:rPr sz="900" i="1" spc="-20" dirty="0">
                <a:solidFill>
                  <a:srgbClr val="005AA9"/>
                </a:solidFill>
                <a:latin typeface="Arial"/>
                <a:cs typeface="Arial"/>
              </a:rPr>
              <a:t>2023</a:t>
            </a:r>
            <a:endParaRPr sz="9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99312" y="274332"/>
            <a:ext cx="288607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i="1" spc="-10" dirty="0">
                <a:solidFill>
                  <a:srgbClr val="005AA9"/>
                </a:solidFill>
                <a:latin typeface="Arial"/>
                <a:cs typeface="Arial"/>
              </a:rPr>
              <a:t>Accessories</a:t>
            </a:r>
            <a:r>
              <a:rPr sz="900" i="1" spc="-15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rgbClr val="005AA9"/>
                </a:solidFill>
                <a:latin typeface="Arial"/>
                <a:cs typeface="Arial"/>
              </a:rPr>
              <a:t>for</a:t>
            </a:r>
            <a:r>
              <a:rPr sz="900" i="1" spc="-15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rgbClr val="005AA9"/>
                </a:solidFill>
                <a:latin typeface="Arial"/>
                <a:cs typeface="Arial"/>
              </a:rPr>
              <a:t>electronic</a:t>
            </a:r>
            <a:r>
              <a:rPr sz="900" i="1" spc="-15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rgbClr val="005AA9"/>
                </a:solidFill>
                <a:latin typeface="Arial"/>
                <a:cs typeface="Arial"/>
              </a:rPr>
              <a:t>labels</a:t>
            </a:r>
            <a:r>
              <a:rPr sz="900" i="1" spc="-15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900" i="1" spc="-10" dirty="0">
                <a:solidFill>
                  <a:srgbClr val="005AA9"/>
                </a:solidFill>
                <a:latin typeface="Arial"/>
                <a:cs typeface="Arial"/>
              </a:rPr>
              <a:t>Solum </a:t>
            </a:r>
            <a:r>
              <a:rPr sz="900" i="1" spc="65" dirty="0">
                <a:solidFill>
                  <a:srgbClr val="005AA9"/>
                </a:solidFill>
                <a:latin typeface="Arial"/>
                <a:cs typeface="Arial"/>
              </a:rPr>
              <a:t>/</a:t>
            </a:r>
            <a:r>
              <a:rPr sz="900" i="1" spc="-15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rgbClr val="005AA9"/>
                </a:solidFill>
                <a:latin typeface="Arial"/>
                <a:cs typeface="Arial"/>
              </a:rPr>
              <a:t>Catalogue</a:t>
            </a:r>
            <a:r>
              <a:rPr sz="900" spc="-5" dirty="0">
                <a:solidFill>
                  <a:srgbClr val="005AA9"/>
                </a:solidFill>
                <a:latin typeface="Times New Roman"/>
                <a:cs typeface="Times New Roman"/>
              </a:rPr>
              <a:t> </a:t>
            </a:r>
            <a:r>
              <a:rPr sz="900" i="1" spc="-20" dirty="0">
                <a:solidFill>
                  <a:srgbClr val="005AA9"/>
                </a:solidFill>
                <a:latin typeface="Arial"/>
                <a:cs typeface="Arial"/>
              </a:rPr>
              <a:t>2023</a:t>
            </a:r>
            <a:endParaRPr sz="90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12001" y="4819567"/>
            <a:ext cx="6552006" cy="5482209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172005" y="612012"/>
            <a:ext cx="6551993" cy="3480193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413521" y="4825774"/>
            <a:ext cx="5999254" cy="5416172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10499305" y="9591754"/>
            <a:ext cx="235013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dirty="0">
                <a:solidFill>
                  <a:srgbClr val="231F20"/>
                </a:solidFill>
                <a:latin typeface="Arial Narrow"/>
                <a:cs typeface="Arial Narrow"/>
              </a:rPr>
              <a:t>ONE-SIDED</a:t>
            </a:r>
            <a:r>
              <a:rPr sz="1000" spc="-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 Narrow"/>
                <a:cs typeface="Arial Narrow"/>
              </a:rPr>
              <a:t>HOOK</a:t>
            </a:r>
            <a:r>
              <a:rPr sz="1000" spc="-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 Narrow"/>
                <a:cs typeface="Arial Narrow"/>
              </a:rPr>
              <a:t>FOR</a:t>
            </a:r>
            <a:r>
              <a:rPr sz="1000" spc="-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 Narrow"/>
                <a:cs typeface="Arial Narrow"/>
              </a:rPr>
              <a:t>HANGING</a:t>
            </a:r>
            <a:r>
              <a:rPr sz="1000" spc="-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Arial Narrow"/>
                <a:cs typeface="Arial Narrow"/>
              </a:rPr>
              <a:t>11.6</a:t>
            </a:r>
            <a:r>
              <a:rPr sz="1000" spc="-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Arial Narrow"/>
                <a:cs typeface="Arial Narrow"/>
              </a:rPr>
              <a:t>LABELS</a:t>
            </a:r>
            <a:endParaRPr sz="1000">
              <a:latin typeface="Arial Narrow"/>
              <a:cs typeface="Arial Narrow"/>
            </a:endParaRPr>
          </a:p>
          <a:p>
            <a:pPr marL="83820" algn="ctr">
              <a:lnSpc>
                <a:spcPct val="100000"/>
              </a:lnSpc>
            </a:pPr>
            <a:r>
              <a:rPr sz="1000" b="1" spc="-10" dirty="0">
                <a:solidFill>
                  <a:srgbClr val="231F20"/>
                </a:solidFill>
                <a:latin typeface="Arial Narrow"/>
                <a:cs typeface="Arial Narrow"/>
              </a:rPr>
              <a:t>0270-</a:t>
            </a:r>
            <a:r>
              <a:rPr sz="1000" b="1" spc="-25" dirty="0">
                <a:solidFill>
                  <a:srgbClr val="231F20"/>
                </a:solidFill>
                <a:latin typeface="Arial Narrow"/>
                <a:cs typeface="Arial Narrow"/>
              </a:rPr>
              <a:t>00</a:t>
            </a:r>
            <a:endParaRPr sz="1000">
              <a:latin typeface="Arial Narrow"/>
              <a:cs typeface="Arial Narrow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1762037" y="8664753"/>
            <a:ext cx="236791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dirty="0">
                <a:solidFill>
                  <a:srgbClr val="231F20"/>
                </a:solidFill>
                <a:latin typeface="Arial Narrow"/>
                <a:cs typeface="Arial Narrow"/>
              </a:rPr>
              <a:t>TWO-SIDED</a:t>
            </a:r>
            <a:r>
              <a:rPr sz="1000" spc="-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 Narrow"/>
                <a:cs typeface="Arial Narrow"/>
              </a:rPr>
              <a:t>HOOK</a:t>
            </a:r>
            <a:r>
              <a:rPr sz="1000" spc="-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 Narrow"/>
                <a:cs typeface="Arial Narrow"/>
              </a:rPr>
              <a:t>FOR</a:t>
            </a:r>
            <a:r>
              <a:rPr sz="1000" spc="-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 Narrow"/>
                <a:cs typeface="Arial Narrow"/>
              </a:rPr>
              <a:t>HANGING</a:t>
            </a:r>
            <a:r>
              <a:rPr sz="1000" spc="-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Arial Narrow"/>
                <a:cs typeface="Arial Narrow"/>
              </a:rPr>
              <a:t>11.6</a:t>
            </a:r>
            <a:r>
              <a:rPr sz="1000" spc="-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Arial Narrow"/>
                <a:cs typeface="Arial Narrow"/>
              </a:rPr>
              <a:t>LABELS</a:t>
            </a:r>
            <a:endParaRPr sz="1000">
              <a:latin typeface="Arial Narrow"/>
              <a:cs typeface="Arial Narrow"/>
            </a:endParaRPr>
          </a:p>
          <a:p>
            <a:pPr marR="214629" algn="ctr">
              <a:lnSpc>
                <a:spcPct val="100000"/>
              </a:lnSpc>
            </a:pPr>
            <a:r>
              <a:rPr sz="1000" b="1" spc="-10" dirty="0">
                <a:solidFill>
                  <a:srgbClr val="231F20"/>
                </a:solidFill>
                <a:latin typeface="Arial Narrow"/>
                <a:cs typeface="Arial Narrow"/>
              </a:rPr>
              <a:t>02080-</a:t>
            </a:r>
            <a:r>
              <a:rPr sz="1000" b="1" spc="-25" dirty="0">
                <a:solidFill>
                  <a:srgbClr val="231F20"/>
                </a:solidFill>
                <a:latin typeface="Arial Narrow"/>
                <a:cs typeface="Arial Narrow"/>
              </a:rPr>
              <a:t>00</a:t>
            </a:r>
            <a:endParaRPr sz="1000">
              <a:latin typeface="Arial Narrow"/>
              <a:cs typeface="Arial Narrow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919678" y="4713770"/>
            <a:ext cx="4940300" cy="14204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023235">
              <a:lnSpc>
                <a:spcPct val="100000"/>
              </a:lnSpc>
              <a:spcBef>
                <a:spcPts val="100"/>
              </a:spcBef>
            </a:pPr>
            <a:r>
              <a:rPr sz="1000" dirty="0">
                <a:solidFill>
                  <a:srgbClr val="231F20"/>
                </a:solidFill>
                <a:latin typeface="Arial Narrow"/>
                <a:cs typeface="Arial Narrow"/>
              </a:rPr>
              <a:t>CLOSING</a:t>
            </a:r>
            <a:r>
              <a:rPr sz="1000" spc="-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 Narrow"/>
                <a:cs typeface="Arial Narrow"/>
              </a:rPr>
              <a:t>CAPS</a:t>
            </a:r>
            <a:r>
              <a:rPr sz="1000" spc="-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 Narrow"/>
                <a:cs typeface="Arial Narrow"/>
              </a:rPr>
              <a:t>FOR</a:t>
            </a:r>
            <a:r>
              <a:rPr sz="1000" spc="-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 Narrow"/>
                <a:cs typeface="Arial Narrow"/>
              </a:rPr>
              <a:t>OVERHEAD</a:t>
            </a:r>
            <a:r>
              <a:rPr sz="1000" spc="-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Arial Narrow"/>
                <a:cs typeface="Arial Narrow"/>
              </a:rPr>
              <a:t>RAIL</a:t>
            </a:r>
            <a:endParaRPr sz="1000">
              <a:latin typeface="Arial Narrow"/>
              <a:cs typeface="Arial Narrow"/>
            </a:endParaRPr>
          </a:p>
          <a:p>
            <a:pPr marR="634365" algn="r">
              <a:lnSpc>
                <a:spcPct val="100000"/>
              </a:lnSpc>
            </a:pPr>
            <a:r>
              <a:rPr sz="1000" b="1" spc="-10" dirty="0">
                <a:solidFill>
                  <a:srgbClr val="231F20"/>
                </a:solidFill>
                <a:latin typeface="Arial Narrow"/>
                <a:cs typeface="Arial Narrow"/>
              </a:rPr>
              <a:t>02116-</a:t>
            </a:r>
            <a:r>
              <a:rPr sz="1000" b="1" spc="-25" dirty="0">
                <a:solidFill>
                  <a:srgbClr val="231F20"/>
                </a:solidFill>
                <a:latin typeface="Arial Narrow"/>
                <a:cs typeface="Arial Narrow"/>
              </a:rPr>
              <a:t>08</a:t>
            </a:r>
            <a:endParaRPr sz="1000">
              <a:latin typeface="Arial Narrow"/>
              <a:cs typeface="Arial Narrow"/>
            </a:endParaRPr>
          </a:p>
          <a:p>
            <a:pPr>
              <a:lnSpc>
                <a:spcPct val="100000"/>
              </a:lnSpc>
            </a:pPr>
            <a:endParaRPr sz="1000">
              <a:latin typeface="Arial Narrow"/>
              <a:cs typeface="Arial Narrow"/>
            </a:endParaRPr>
          </a:p>
          <a:p>
            <a:pPr>
              <a:lnSpc>
                <a:spcPct val="100000"/>
              </a:lnSpc>
              <a:spcBef>
                <a:spcPts val="120"/>
              </a:spcBef>
            </a:pPr>
            <a:endParaRPr sz="1000">
              <a:latin typeface="Arial Narrow"/>
              <a:cs typeface="Arial Narrow"/>
            </a:endParaRPr>
          </a:p>
          <a:p>
            <a:pPr marL="2934970">
              <a:lnSpc>
                <a:spcPct val="100000"/>
              </a:lnSpc>
            </a:pPr>
            <a:r>
              <a:rPr sz="1000" dirty="0">
                <a:solidFill>
                  <a:srgbClr val="231F20"/>
                </a:solidFill>
                <a:latin typeface="Arial Narrow"/>
                <a:cs typeface="Arial Narrow"/>
              </a:rPr>
              <a:t>PROFILE</a:t>
            </a:r>
            <a:r>
              <a:rPr sz="1000" spc="-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Arial Narrow"/>
                <a:cs typeface="Arial Narrow"/>
              </a:rPr>
              <a:t>SECTION</a:t>
            </a:r>
            <a:endParaRPr sz="1000">
              <a:latin typeface="Arial Narrow"/>
              <a:cs typeface="Arial Narrow"/>
            </a:endParaRPr>
          </a:p>
          <a:p>
            <a:pPr>
              <a:lnSpc>
                <a:spcPct val="100000"/>
              </a:lnSpc>
            </a:pPr>
            <a:endParaRPr sz="1000">
              <a:latin typeface="Arial Narrow"/>
              <a:cs typeface="Arial Narrow"/>
            </a:endParaRPr>
          </a:p>
          <a:p>
            <a:pPr>
              <a:lnSpc>
                <a:spcPct val="100000"/>
              </a:lnSpc>
              <a:spcBef>
                <a:spcPts val="270"/>
              </a:spcBef>
            </a:pPr>
            <a:endParaRPr sz="100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</a:pPr>
            <a:r>
              <a:rPr sz="1000" dirty="0">
                <a:solidFill>
                  <a:srgbClr val="231F20"/>
                </a:solidFill>
                <a:latin typeface="Arial Narrow"/>
                <a:cs typeface="Arial Narrow"/>
              </a:rPr>
              <a:t>CONNECTION</a:t>
            </a:r>
            <a:r>
              <a:rPr sz="1000" spc="-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 Narrow"/>
                <a:cs typeface="Arial Narrow"/>
              </a:rPr>
              <a:t>CAPS</a:t>
            </a:r>
            <a:r>
              <a:rPr sz="1000" spc="-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Arial Narrow"/>
                <a:cs typeface="Arial Narrow"/>
              </a:rPr>
              <a:t>BETWEEN</a:t>
            </a:r>
            <a:r>
              <a:rPr sz="1000" spc="-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 Narrow"/>
                <a:cs typeface="Arial Narrow"/>
              </a:rPr>
              <a:t>OVERHEAD</a:t>
            </a:r>
            <a:r>
              <a:rPr sz="1000" spc="-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Arial Narrow"/>
                <a:cs typeface="Arial Narrow"/>
              </a:rPr>
              <a:t>RAIL</a:t>
            </a:r>
            <a:endParaRPr sz="1000">
              <a:latin typeface="Arial Narrow"/>
              <a:cs typeface="Arial Narrow"/>
            </a:endParaRPr>
          </a:p>
          <a:p>
            <a:pPr marL="881380">
              <a:lnSpc>
                <a:spcPct val="100000"/>
              </a:lnSpc>
            </a:pPr>
            <a:r>
              <a:rPr sz="1000" b="1" spc="-10" dirty="0">
                <a:solidFill>
                  <a:srgbClr val="231F20"/>
                </a:solidFill>
                <a:latin typeface="Arial Narrow"/>
                <a:cs typeface="Arial Narrow"/>
              </a:rPr>
              <a:t>02106-</a:t>
            </a:r>
            <a:r>
              <a:rPr sz="1000" b="1" spc="-25" dirty="0">
                <a:solidFill>
                  <a:srgbClr val="231F20"/>
                </a:solidFill>
                <a:latin typeface="Arial Narrow"/>
                <a:cs typeface="Arial Narrow"/>
              </a:rPr>
              <a:t>08</a:t>
            </a:r>
            <a:endParaRPr sz="1000">
              <a:latin typeface="Arial Narrow"/>
              <a:cs typeface="Arial Narrow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220126" y="6792747"/>
            <a:ext cx="2155190" cy="86804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4595">
              <a:lnSpc>
                <a:spcPct val="100000"/>
              </a:lnSpc>
              <a:spcBef>
                <a:spcPts val="100"/>
              </a:spcBef>
            </a:pPr>
            <a:r>
              <a:rPr sz="1000" dirty="0">
                <a:solidFill>
                  <a:srgbClr val="231F20"/>
                </a:solidFill>
                <a:latin typeface="Arial Narrow"/>
                <a:cs typeface="Arial Narrow"/>
              </a:rPr>
              <a:t>PROFILE</a:t>
            </a:r>
            <a:r>
              <a:rPr sz="1000" spc="-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Arial Narrow"/>
                <a:cs typeface="Arial Narrow"/>
              </a:rPr>
              <a:t>SECTION</a:t>
            </a:r>
            <a:endParaRPr sz="1000">
              <a:latin typeface="Arial Narrow"/>
              <a:cs typeface="Arial Narrow"/>
            </a:endParaRPr>
          </a:p>
          <a:p>
            <a:pPr>
              <a:lnSpc>
                <a:spcPct val="100000"/>
              </a:lnSpc>
              <a:spcBef>
                <a:spcPts val="685"/>
              </a:spcBef>
            </a:pPr>
            <a:endParaRPr sz="1000">
              <a:latin typeface="Arial Narrow"/>
              <a:cs typeface="Arial Narrow"/>
            </a:endParaRPr>
          </a:p>
          <a:p>
            <a:pPr marL="12700" marR="1040765" indent="141605">
              <a:lnSpc>
                <a:spcPct val="100000"/>
              </a:lnSpc>
            </a:pPr>
            <a:r>
              <a:rPr sz="1000" dirty="0">
                <a:solidFill>
                  <a:srgbClr val="231F20"/>
                </a:solidFill>
                <a:latin typeface="Arial Narrow"/>
                <a:cs typeface="Arial Narrow"/>
              </a:rPr>
              <a:t>CLOSING</a:t>
            </a:r>
            <a:r>
              <a:rPr sz="1000" spc="-6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Arial Narrow"/>
                <a:cs typeface="Arial Narrow"/>
              </a:rPr>
              <a:t>CAPS</a:t>
            </a:r>
            <a:r>
              <a:rPr sz="1000" spc="-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 Narrow"/>
                <a:cs typeface="Arial Narrow"/>
              </a:rPr>
              <a:t>FOR</a:t>
            </a:r>
            <a:r>
              <a:rPr sz="1000" spc="-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 Narrow"/>
                <a:cs typeface="Arial Narrow"/>
              </a:rPr>
              <a:t>OVERHEAD</a:t>
            </a:r>
            <a:r>
              <a:rPr sz="1000" spc="-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Arial Narrow"/>
                <a:cs typeface="Arial Narrow"/>
              </a:rPr>
              <a:t>RAIL</a:t>
            </a:r>
            <a:endParaRPr sz="1000">
              <a:latin typeface="Arial Narrow"/>
              <a:cs typeface="Arial Narrow"/>
            </a:endParaRPr>
          </a:p>
          <a:p>
            <a:pPr marL="327660">
              <a:lnSpc>
                <a:spcPct val="100000"/>
              </a:lnSpc>
            </a:pPr>
            <a:r>
              <a:rPr sz="1000" b="1" spc="-10" dirty="0">
                <a:solidFill>
                  <a:srgbClr val="231F20"/>
                </a:solidFill>
                <a:latin typeface="Arial Narrow"/>
                <a:cs typeface="Arial Narrow"/>
              </a:rPr>
              <a:t>02116-</a:t>
            </a:r>
            <a:r>
              <a:rPr sz="1000" b="1" spc="-25" dirty="0">
                <a:solidFill>
                  <a:srgbClr val="231F20"/>
                </a:solidFill>
                <a:latin typeface="Arial Narrow"/>
                <a:cs typeface="Arial Narrow"/>
              </a:rPr>
              <a:t>08</a:t>
            </a:r>
            <a:endParaRPr sz="1000">
              <a:latin typeface="Arial Narrow"/>
              <a:cs typeface="Arial Narrow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616202" y="612012"/>
            <a:ext cx="2426335" cy="2541270"/>
            <a:chOff x="616202" y="612012"/>
            <a:chExt cx="2426335" cy="2541270"/>
          </a:xfrm>
        </p:grpSpPr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16202" y="612012"/>
              <a:ext cx="2425801" cy="1945726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1437284" y="2531033"/>
              <a:ext cx="855980" cy="621030"/>
            </a:xfrm>
            <a:custGeom>
              <a:avLst/>
              <a:gdLst/>
              <a:ahLst/>
              <a:cxnLst/>
              <a:rect l="l" t="t" r="r" b="b"/>
              <a:pathLst>
                <a:path w="855980" h="621030">
                  <a:moveTo>
                    <a:pt x="855649" y="620598"/>
                  </a:moveTo>
                  <a:lnTo>
                    <a:pt x="855649" y="0"/>
                  </a:lnTo>
                </a:path>
                <a:path w="855980" h="621030">
                  <a:moveTo>
                    <a:pt x="749" y="620458"/>
                  </a:moveTo>
                  <a:lnTo>
                    <a:pt x="749" y="12"/>
                  </a:lnTo>
                </a:path>
                <a:path w="855980" h="621030">
                  <a:moveTo>
                    <a:pt x="238467" y="200952"/>
                  </a:moveTo>
                  <a:lnTo>
                    <a:pt x="0" y="200952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435087" y="2715552"/>
              <a:ext cx="109855" cy="33020"/>
            </a:xfrm>
            <a:custGeom>
              <a:avLst/>
              <a:gdLst/>
              <a:ahLst/>
              <a:cxnLst/>
              <a:rect l="l" t="t" r="r" b="b"/>
              <a:pathLst>
                <a:path w="109855" h="33019">
                  <a:moveTo>
                    <a:pt x="109651" y="0"/>
                  </a:moveTo>
                  <a:lnTo>
                    <a:pt x="0" y="16433"/>
                  </a:lnTo>
                  <a:lnTo>
                    <a:pt x="109651" y="32867"/>
                  </a:lnTo>
                  <a:lnTo>
                    <a:pt x="109651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2092921" y="2724226"/>
              <a:ext cx="200660" cy="0"/>
            </a:xfrm>
            <a:custGeom>
              <a:avLst/>
              <a:gdLst/>
              <a:ahLst/>
              <a:cxnLst/>
              <a:rect l="l" t="t" r="r" b="b"/>
              <a:pathLst>
                <a:path w="200660">
                  <a:moveTo>
                    <a:pt x="20016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2185619" y="2707779"/>
              <a:ext cx="109855" cy="33020"/>
            </a:xfrm>
            <a:custGeom>
              <a:avLst/>
              <a:gdLst/>
              <a:ahLst/>
              <a:cxnLst/>
              <a:rect l="l" t="t" r="r" b="b"/>
              <a:pathLst>
                <a:path w="109855" h="33019">
                  <a:moveTo>
                    <a:pt x="0" y="0"/>
                  </a:moveTo>
                  <a:lnTo>
                    <a:pt x="0" y="32867"/>
                  </a:lnTo>
                  <a:lnTo>
                    <a:pt x="109651" y="164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/>
          <p:nvPr/>
        </p:nvSpPr>
        <p:spPr>
          <a:xfrm>
            <a:off x="3889793" y="1338008"/>
            <a:ext cx="3778250" cy="20320"/>
          </a:xfrm>
          <a:custGeom>
            <a:avLst/>
            <a:gdLst/>
            <a:ahLst/>
            <a:cxnLst/>
            <a:rect l="l" t="t" r="r" b="b"/>
            <a:pathLst>
              <a:path w="3778250" h="20319">
                <a:moveTo>
                  <a:pt x="3778199" y="0"/>
                </a:moveTo>
                <a:lnTo>
                  <a:pt x="0" y="0"/>
                </a:lnTo>
                <a:lnTo>
                  <a:pt x="0" y="19799"/>
                </a:lnTo>
                <a:lnTo>
                  <a:pt x="3778199" y="19799"/>
                </a:lnTo>
                <a:lnTo>
                  <a:pt x="3778199" y="0"/>
                </a:lnTo>
                <a:close/>
              </a:path>
            </a:pathLst>
          </a:custGeom>
          <a:solidFill>
            <a:srgbClr val="80828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4129745" y="623900"/>
            <a:ext cx="304736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65405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PROFILE</a:t>
            </a:r>
            <a:r>
              <a:rPr sz="2000" spc="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FOR</a:t>
            </a:r>
            <a:r>
              <a:rPr sz="2000" spc="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HANGING</a:t>
            </a:r>
            <a:r>
              <a:rPr sz="2000" spc="-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LARGE</a:t>
            </a:r>
            <a:r>
              <a:rPr sz="2000" spc="-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FORMAT</a:t>
            </a:r>
            <a:r>
              <a:rPr sz="2000" spc="-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LABELS</a:t>
            </a:r>
            <a:endParaRPr sz="2000">
              <a:latin typeface="Arial"/>
              <a:cs typeface="Arial"/>
            </a:endParaRPr>
          </a:p>
        </p:txBody>
      </p:sp>
      <p:graphicFrame>
        <p:nvGraphicFramePr>
          <p:cNvPr id="19" name="object 19"/>
          <p:cNvGraphicFramePr>
            <a:graphicFrameLocks noGrp="1"/>
          </p:cNvGraphicFramePr>
          <p:nvPr/>
        </p:nvGraphicFramePr>
        <p:xfrm>
          <a:off x="3553199" y="1749602"/>
          <a:ext cx="3597275" cy="196469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070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23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842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63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82245">
                <a:tc>
                  <a:txBody>
                    <a:bodyPr/>
                    <a:lstStyle/>
                    <a:p>
                      <a:pPr marL="6985" algn="ctr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1000" b="1" spc="-2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CODE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4604" marB="0">
                    <a:solidFill>
                      <a:srgbClr val="FFDF4F"/>
                    </a:solidFill>
                  </a:tcPr>
                </a:tc>
                <a:tc>
                  <a:txBody>
                    <a:bodyPr/>
                    <a:lstStyle/>
                    <a:p>
                      <a:pPr marR="16510" algn="ctr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1000" b="1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COLOR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4604" marB="0">
                    <a:solidFill>
                      <a:srgbClr val="FFDF4F"/>
                    </a:solidFill>
                  </a:tcPr>
                </a:tc>
                <a:tc>
                  <a:txBody>
                    <a:bodyPr/>
                    <a:lstStyle/>
                    <a:p>
                      <a:pPr marL="5715" algn="ctr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1000" b="1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LENGTH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4604" marB="0">
                    <a:solidFill>
                      <a:srgbClr val="FFDF4F"/>
                    </a:solidFill>
                  </a:tcPr>
                </a:tc>
                <a:tc>
                  <a:txBody>
                    <a:bodyPr/>
                    <a:lstStyle/>
                    <a:p>
                      <a:pPr marL="36830" algn="ctr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1000" b="1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MATERIAL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4604" marB="0">
                    <a:solidFill>
                      <a:srgbClr val="FFDF4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25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FFDF4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FFDF4F"/>
                    </a:solidFill>
                  </a:tcPr>
                </a:tc>
                <a:tc>
                  <a:txBody>
                    <a:bodyPr/>
                    <a:lstStyle/>
                    <a:p>
                      <a:pPr marL="5715" algn="ctr">
                        <a:lnSpc>
                          <a:spcPts val="1080"/>
                        </a:lnSpc>
                      </a:pPr>
                      <a:r>
                        <a:rPr sz="1000" b="1" spc="-2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(mm)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solidFill>
                      <a:srgbClr val="FFDF4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FFDF4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3995">
                <a:tc>
                  <a:txBody>
                    <a:bodyPr/>
                    <a:lstStyle/>
                    <a:p>
                      <a:pPr marL="6985"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PEE-</a:t>
                      </a:r>
                      <a:r>
                        <a:rPr sz="1000" spc="-2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1901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8415" marB="0"/>
                </a:tc>
                <a:tc>
                  <a:txBody>
                    <a:bodyPr/>
                    <a:lstStyle/>
                    <a:p>
                      <a:pPr marR="16510"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0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White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841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2565">
                <a:tc>
                  <a:txBody>
                    <a:bodyPr/>
                    <a:lstStyle/>
                    <a:p>
                      <a:pPr marL="6985" algn="ct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PEE-</a:t>
                      </a:r>
                      <a:r>
                        <a:rPr sz="1000" spc="-2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1902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6350" marB="0"/>
                </a:tc>
                <a:tc>
                  <a:txBody>
                    <a:bodyPr/>
                    <a:lstStyle/>
                    <a:p>
                      <a:pPr marR="16510" algn="ct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Red</a:t>
                      </a:r>
                      <a:r>
                        <a:rPr sz="1000" spc="25" dirty="0">
                          <a:solidFill>
                            <a:srgbClr val="231F2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Ral</a:t>
                      </a:r>
                      <a:r>
                        <a:rPr sz="1000" spc="25" dirty="0">
                          <a:solidFill>
                            <a:srgbClr val="231F2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2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3028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635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2565">
                <a:tc>
                  <a:txBody>
                    <a:bodyPr/>
                    <a:lstStyle/>
                    <a:p>
                      <a:pPr marL="6985" algn="ct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PEE-</a:t>
                      </a:r>
                      <a:r>
                        <a:rPr sz="1000" spc="-2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1903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6350" marB="0"/>
                </a:tc>
                <a:tc>
                  <a:txBody>
                    <a:bodyPr/>
                    <a:lstStyle/>
                    <a:p>
                      <a:pPr marR="16510" algn="ct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Blue</a:t>
                      </a:r>
                      <a:r>
                        <a:rPr sz="1000" spc="25" dirty="0">
                          <a:solidFill>
                            <a:srgbClr val="231F2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Ral</a:t>
                      </a:r>
                      <a:r>
                        <a:rPr sz="1000" spc="25" dirty="0">
                          <a:solidFill>
                            <a:srgbClr val="231F2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2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5005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635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5130">
                <a:tc>
                  <a:txBody>
                    <a:bodyPr/>
                    <a:lstStyle/>
                    <a:p>
                      <a:pPr marL="116205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PEE-</a:t>
                      </a:r>
                      <a:r>
                        <a:rPr sz="1000" spc="-2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1904</a:t>
                      </a:r>
                      <a:endParaRPr sz="1000">
                        <a:latin typeface="Arial"/>
                        <a:cs typeface="Arial"/>
                      </a:endParaRPr>
                    </a:p>
                    <a:p>
                      <a:pPr marL="116205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PEE-</a:t>
                      </a:r>
                      <a:r>
                        <a:rPr sz="1000" spc="-2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1905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6350" marB="0"/>
                </a:tc>
                <a:tc>
                  <a:txBody>
                    <a:bodyPr/>
                    <a:lstStyle/>
                    <a:p>
                      <a:pPr marR="16510" algn="ct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Green</a:t>
                      </a:r>
                      <a:r>
                        <a:rPr sz="1000" spc="25" dirty="0">
                          <a:solidFill>
                            <a:srgbClr val="231F2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Ral</a:t>
                      </a:r>
                      <a:r>
                        <a:rPr sz="1000" spc="25" dirty="0">
                          <a:solidFill>
                            <a:srgbClr val="231F2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2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6024</a:t>
                      </a:r>
                      <a:endParaRPr sz="1000">
                        <a:latin typeface="Arial"/>
                        <a:cs typeface="Arial"/>
                      </a:endParaRPr>
                    </a:p>
                    <a:p>
                      <a:pPr marR="16510" algn="ctr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sz="10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Black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6350" marB="0"/>
                </a:tc>
                <a:tc>
                  <a:txBody>
                    <a:bodyPr/>
                    <a:lstStyle/>
                    <a:p>
                      <a:pPr marL="5715" algn="ctr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r>
                        <a:rPr sz="1000" spc="-2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2000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8255" marB="0"/>
                </a:tc>
                <a:tc>
                  <a:txBody>
                    <a:bodyPr/>
                    <a:lstStyle/>
                    <a:p>
                      <a:pPr marL="36830" algn="ctr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r>
                        <a:rPr sz="10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Aluminum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8255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2565">
                <a:tc>
                  <a:txBody>
                    <a:bodyPr/>
                    <a:lstStyle/>
                    <a:p>
                      <a:pPr marL="6985" algn="ct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PEE-</a:t>
                      </a:r>
                      <a:r>
                        <a:rPr sz="1000" spc="-2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1955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6350" marB="0"/>
                </a:tc>
                <a:tc>
                  <a:txBody>
                    <a:bodyPr/>
                    <a:lstStyle/>
                    <a:p>
                      <a:pPr marR="16510" algn="ct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Anodized</a:t>
                      </a:r>
                      <a:r>
                        <a:rPr sz="1000" spc="65" dirty="0">
                          <a:solidFill>
                            <a:srgbClr val="231F2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Silver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635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2565">
                <a:tc>
                  <a:txBody>
                    <a:bodyPr/>
                    <a:lstStyle/>
                    <a:p>
                      <a:pPr marL="6985" algn="ct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PEE-</a:t>
                      </a:r>
                      <a:r>
                        <a:rPr sz="1000" spc="-2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1966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6350" marB="0"/>
                </a:tc>
                <a:tc>
                  <a:txBody>
                    <a:bodyPr/>
                    <a:lstStyle/>
                    <a:p>
                      <a:pPr marR="16510" algn="ct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Light</a:t>
                      </a:r>
                      <a:r>
                        <a:rPr sz="1000" spc="45" dirty="0">
                          <a:solidFill>
                            <a:srgbClr val="231F2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Oak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635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6985" algn="ct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PEE-</a:t>
                      </a:r>
                      <a:r>
                        <a:rPr sz="1000" spc="-2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1967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6350" marB="0"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6510" algn="ct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Dark</a:t>
                      </a:r>
                      <a:r>
                        <a:rPr sz="1000" spc="25" dirty="0">
                          <a:solidFill>
                            <a:srgbClr val="231F2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Oak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6350" marB="0"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20" name="object 20"/>
          <p:cNvSpPr/>
          <p:nvPr/>
        </p:nvSpPr>
        <p:spPr>
          <a:xfrm>
            <a:off x="3553193" y="4039908"/>
            <a:ext cx="3598545" cy="0"/>
          </a:xfrm>
          <a:custGeom>
            <a:avLst/>
            <a:gdLst/>
            <a:ahLst/>
            <a:cxnLst/>
            <a:rect l="l" t="t" r="r" b="b"/>
            <a:pathLst>
              <a:path w="3598545">
                <a:moveTo>
                  <a:pt x="0" y="0"/>
                </a:moveTo>
                <a:lnTo>
                  <a:pt x="814400" y="0"/>
                </a:lnTo>
              </a:path>
              <a:path w="3598545">
                <a:moveTo>
                  <a:pt x="814400" y="0"/>
                </a:moveTo>
                <a:lnTo>
                  <a:pt x="1918398" y="0"/>
                </a:lnTo>
              </a:path>
              <a:path w="3598545">
                <a:moveTo>
                  <a:pt x="1918411" y="0"/>
                </a:moveTo>
                <a:lnTo>
                  <a:pt x="2771889" y="0"/>
                </a:lnTo>
              </a:path>
              <a:path w="3598545">
                <a:moveTo>
                  <a:pt x="2771889" y="0"/>
                </a:moveTo>
                <a:lnTo>
                  <a:pt x="3598405" y="0"/>
                </a:lnTo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3738904" y="3724947"/>
            <a:ext cx="322707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444625" marR="5080" indent="-143256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231F20"/>
                </a:solidFill>
                <a:latin typeface="Arial"/>
                <a:cs typeface="Arial"/>
              </a:rPr>
              <a:t>We</a:t>
            </a:r>
            <a:r>
              <a:rPr sz="900" spc="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00" dirty="0">
                <a:solidFill>
                  <a:srgbClr val="231F20"/>
                </a:solidFill>
                <a:latin typeface="Arial"/>
                <a:cs typeface="Arial"/>
              </a:rPr>
              <a:t>can</a:t>
            </a:r>
            <a:r>
              <a:rPr sz="900" spc="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00" dirty="0">
                <a:solidFill>
                  <a:srgbClr val="231F20"/>
                </a:solidFill>
                <a:latin typeface="Arial"/>
                <a:cs typeface="Arial"/>
              </a:rPr>
              <a:t>manufacture</a:t>
            </a:r>
            <a:r>
              <a:rPr sz="900" spc="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00" dirty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900" spc="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00" dirty="0">
                <a:solidFill>
                  <a:srgbClr val="231F20"/>
                </a:solidFill>
                <a:latin typeface="Arial"/>
                <a:cs typeface="Arial"/>
              </a:rPr>
              <a:t>profiles</a:t>
            </a:r>
            <a:r>
              <a:rPr sz="900" spc="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00" dirty="0">
                <a:solidFill>
                  <a:srgbClr val="231F20"/>
                </a:solidFill>
                <a:latin typeface="Arial"/>
                <a:cs typeface="Arial"/>
              </a:rPr>
              <a:t>in</a:t>
            </a:r>
            <a:r>
              <a:rPr sz="900" spc="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00" dirty="0">
                <a:solidFill>
                  <a:srgbClr val="231F20"/>
                </a:solidFill>
                <a:latin typeface="Arial"/>
                <a:cs typeface="Arial"/>
              </a:rPr>
              <a:t>other</a:t>
            </a:r>
            <a:r>
              <a:rPr sz="900" spc="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00" dirty="0">
                <a:solidFill>
                  <a:srgbClr val="231F20"/>
                </a:solidFill>
                <a:latin typeface="Arial"/>
                <a:cs typeface="Arial"/>
              </a:rPr>
              <a:t>anodized</a:t>
            </a:r>
            <a:r>
              <a:rPr sz="900" spc="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00" dirty="0">
                <a:solidFill>
                  <a:srgbClr val="231F20"/>
                </a:solidFill>
                <a:latin typeface="Arial"/>
                <a:cs typeface="Arial"/>
              </a:rPr>
              <a:t>finishes</a:t>
            </a:r>
            <a:r>
              <a:rPr sz="900" spc="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sz="900" spc="-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Arial"/>
                <a:cs typeface="Arial"/>
              </a:rPr>
              <a:t>colors.</a:t>
            </a:r>
            <a:endParaRPr sz="9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5889447" y="4049203"/>
            <a:ext cx="122428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00"/>
              </a:spcBef>
            </a:pPr>
            <a:r>
              <a:rPr sz="900" b="1" dirty="0">
                <a:solidFill>
                  <a:srgbClr val="231F20"/>
                </a:solidFill>
                <a:latin typeface="Arial"/>
                <a:cs typeface="Arial"/>
              </a:rPr>
              <a:t>Box</a:t>
            </a:r>
            <a:r>
              <a:rPr sz="900" b="1" spc="-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b="1" dirty="0">
                <a:solidFill>
                  <a:srgbClr val="231F20"/>
                </a:solidFill>
                <a:latin typeface="Arial"/>
                <a:cs typeface="Arial"/>
              </a:rPr>
              <a:t>units:</a:t>
            </a:r>
            <a:r>
              <a:rPr sz="900" b="1" spc="-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Arial"/>
                <a:cs typeface="Arial"/>
              </a:rPr>
              <a:t>20</a:t>
            </a:r>
            <a:endParaRPr sz="900">
              <a:latin typeface="Arial"/>
              <a:cs typeface="Arial"/>
            </a:endParaRPr>
          </a:p>
          <a:p>
            <a:pPr marR="5080" algn="r">
              <a:lnSpc>
                <a:spcPct val="100000"/>
              </a:lnSpc>
            </a:pPr>
            <a:r>
              <a:rPr sz="900" b="1" dirty="0">
                <a:solidFill>
                  <a:srgbClr val="231F20"/>
                </a:solidFill>
                <a:latin typeface="Arial"/>
                <a:cs typeface="Arial"/>
              </a:rPr>
              <a:t>Minimum</a:t>
            </a:r>
            <a:r>
              <a:rPr sz="900" b="1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b="1" dirty="0">
                <a:solidFill>
                  <a:srgbClr val="231F20"/>
                </a:solidFill>
                <a:latin typeface="Arial"/>
                <a:cs typeface="Arial"/>
              </a:rPr>
              <a:t>order:</a:t>
            </a:r>
            <a:r>
              <a:rPr sz="900" b="1" spc="-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231F20"/>
                </a:solidFill>
                <a:latin typeface="Arial"/>
                <a:cs typeface="Arial"/>
              </a:rPr>
              <a:t>1</a:t>
            </a:r>
            <a:r>
              <a:rPr sz="900" spc="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00" spc="-20" dirty="0">
                <a:solidFill>
                  <a:srgbClr val="231F20"/>
                </a:solidFill>
                <a:latin typeface="Arial"/>
                <a:cs typeface="Arial"/>
              </a:rPr>
              <a:t>box.</a:t>
            </a:r>
            <a:endParaRPr sz="9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726857" y="2644166"/>
            <a:ext cx="337185" cy="1752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950" dirty="0">
                <a:latin typeface="Arial Narrow"/>
                <a:cs typeface="Arial Narrow"/>
              </a:rPr>
              <a:t>32</a:t>
            </a:r>
            <a:r>
              <a:rPr sz="950" spc="-5" dirty="0">
                <a:latin typeface="Times New Roman"/>
                <a:cs typeface="Times New Roman"/>
              </a:rPr>
              <a:t> </a:t>
            </a:r>
            <a:r>
              <a:rPr sz="950" spc="-25" dirty="0">
                <a:latin typeface="Arial Narrow"/>
                <a:cs typeface="Arial Narrow"/>
              </a:rPr>
              <a:t>mm</a:t>
            </a:r>
            <a:endParaRPr sz="950">
              <a:latin typeface="Arial Narrow"/>
              <a:cs typeface="Arial Narrow"/>
            </a:endParaRPr>
          </a:p>
        </p:txBody>
      </p:sp>
      <p:grpSp>
        <p:nvGrpSpPr>
          <p:cNvPr id="24" name="object 24"/>
          <p:cNvGrpSpPr/>
          <p:nvPr/>
        </p:nvGrpSpPr>
        <p:grpSpPr>
          <a:xfrm>
            <a:off x="2344509" y="3996423"/>
            <a:ext cx="526415" cy="435609"/>
            <a:chOff x="2344509" y="3996423"/>
            <a:chExt cx="526415" cy="435609"/>
          </a:xfrm>
        </p:grpSpPr>
        <p:sp>
          <p:nvSpPr>
            <p:cNvPr id="25" name="object 25"/>
            <p:cNvSpPr/>
            <p:nvPr/>
          </p:nvSpPr>
          <p:spPr>
            <a:xfrm>
              <a:off x="2344509" y="3996423"/>
              <a:ext cx="526415" cy="433070"/>
            </a:xfrm>
            <a:custGeom>
              <a:avLst/>
              <a:gdLst/>
              <a:ahLst/>
              <a:cxnLst/>
              <a:rect l="l" t="t" r="r" b="b"/>
              <a:pathLst>
                <a:path w="526414" h="433070">
                  <a:moveTo>
                    <a:pt x="0" y="432930"/>
                  </a:moveTo>
                  <a:lnTo>
                    <a:pt x="526034" y="432930"/>
                  </a:lnTo>
                </a:path>
                <a:path w="526414" h="433070">
                  <a:moveTo>
                    <a:pt x="383425" y="0"/>
                  </a:moveTo>
                  <a:lnTo>
                    <a:pt x="383425" y="43293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2711488" y="4321911"/>
              <a:ext cx="33020" cy="109855"/>
            </a:xfrm>
            <a:custGeom>
              <a:avLst/>
              <a:gdLst/>
              <a:ahLst/>
              <a:cxnLst/>
              <a:rect l="l" t="t" r="r" b="b"/>
              <a:pathLst>
                <a:path w="33019" h="109854">
                  <a:moveTo>
                    <a:pt x="32867" y="0"/>
                  </a:moveTo>
                  <a:lnTo>
                    <a:pt x="0" y="0"/>
                  </a:lnTo>
                  <a:lnTo>
                    <a:pt x="16446" y="109651"/>
                  </a:lnTo>
                  <a:lnTo>
                    <a:pt x="32867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7" name="object 27"/>
          <p:cNvGrpSpPr/>
          <p:nvPr/>
        </p:nvGrpSpPr>
        <p:grpSpPr>
          <a:xfrm>
            <a:off x="1432014" y="3041250"/>
            <a:ext cx="1438910" cy="1394460"/>
            <a:chOff x="1432014" y="3041250"/>
            <a:chExt cx="1438910" cy="1394460"/>
          </a:xfrm>
        </p:grpSpPr>
        <p:sp>
          <p:nvSpPr>
            <p:cNvPr id="28" name="object 28"/>
            <p:cNvSpPr/>
            <p:nvPr/>
          </p:nvSpPr>
          <p:spPr>
            <a:xfrm>
              <a:off x="2344242" y="3047250"/>
              <a:ext cx="526415" cy="410845"/>
            </a:xfrm>
            <a:custGeom>
              <a:avLst/>
              <a:gdLst/>
              <a:ahLst/>
              <a:cxnLst/>
              <a:rect l="l" t="t" r="r" b="b"/>
              <a:pathLst>
                <a:path w="526414" h="410845">
                  <a:moveTo>
                    <a:pt x="0" y="0"/>
                  </a:moveTo>
                  <a:lnTo>
                    <a:pt x="526313" y="0"/>
                  </a:lnTo>
                </a:path>
                <a:path w="526414" h="410845">
                  <a:moveTo>
                    <a:pt x="383692" y="0"/>
                  </a:moveTo>
                  <a:lnTo>
                    <a:pt x="383692" y="410248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2711488" y="3045053"/>
              <a:ext cx="33020" cy="109855"/>
            </a:xfrm>
            <a:custGeom>
              <a:avLst/>
              <a:gdLst/>
              <a:ahLst/>
              <a:cxnLst/>
              <a:rect l="l" t="t" r="r" b="b"/>
              <a:pathLst>
                <a:path w="33019" h="109855">
                  <a:moveTo>
                    <a:pt x="16446" y="0"/>
                  </a:moveTo>
                  <a:lnTo>
                    <a:pt x="0" y="109651"/>
                  </a:lnTo>
                  <a:lnTo>
                    <a:pt x="32867" y="109651"/>
                  </a:lnTo>
                  <a:lnTo>
                    <a:pt x="16446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1437888" y="3047123"/>
              <a:ext cx="855344" cy="1382395"/>
            </a:xfrm>
            <a:custGeom>
              <a:avLst/>
              <a:gdLst/>
              <a:ahLst/>
              <a:cxnLst/>
              <a:rect l="l" t="t" r="r" b="b"/>
              <a:pathLst>
                <a:path w="855344" h="1382395">
                  <a:moveTo>
                    <a:pt x="102647" y="49212"/>
                  </a:moveTo>
                  <a:lnTo>
                    <a:pt x="117332" y="26694"/>
                  </a:lnTo>
                  <a:lnTo>
                    <a:pt x="134868" y="11458"/>
                  </a:lnTo>
                  <a:lnTo>
                    <a:pt x="154998" y="2856"/>
                  </a:lnTo>
                  <a:lnTo>
                    <a:pt x="177462" y="241"/>
                  </a:lnTo>
                  <a:lnTo>
                    <a:pt x="414914" y="241"/>
                  </a:lnTo>
                  <a:lnTo>
                    <a:pt x="428148" y="12865"/>
                  </a:lnTo>
                  <a:lnTo>
                    <a:pt x="441013" y="0"/>
                  </a:lnTo>
                  <a:lnTo>
                    <a:pt x="680509" y="241"/>
                  </a:lnTo>
                  <a:lnTo>
                    <a:pt x="727482" y="14730"/>
                  </a:lnTo>
                  <a:lnTo>
                    <a:pt x="754309" y="49631"/>
                  </a:lnTo>
                  <a:lnTo>
                    <a:pt x="769236" y="98804"/>
                  </a:lnTo>
                  <a:lnTo>
                    <a:pt x="782984" y="148121"/>
                  </a:lnTo>
                  <a:lnTo>
                    <a:pt x="795549" y="197571"/>
                  </a:lnTo>
                  <a:lnTo>
                    <a:pt x="806926" y="247147"/>
                  </a:lnTo>
                  <a:lnTo>
                    <a:pt x="817111" y="296840"/>
                  </a:lnTo>
                  <a:lnTo>
                    <a:pt x="826099" y="346640"/>
                  </a:lnTo>
                  <a:lnTo>
                    <a:pt x="833886" y="396539"/>
                  </a:lnTo>
                  <a:lnTo>
                    <a:pt x="840466" y="446529"/>
                  </a:lnTo>
                  <a:lnTo>
                    <a:pt x="845836" y="496599"/>
                  </a:lnTo>
                  <a:lnTo>
                    <a:pt x="849990" y="546743"/>
                  </a:lnTo>
                  <a:lnTo>
                    <a:pt x="852924" y="596949"/>
                  </a:lnTo>
                  <a:lnTo>
                    <a:pt x="854634" y="647211"/>
                  </a:lnTo>
                  <a:lnTo>
                    <a:pt x="855114" y="697519"/>
                  </a:lnTo>
                  <a:lnTo>
                    <a:pt x="854360" y="747864"/>
                  </a:lnTo>
                  <a:lnTo>
                    <a:pt x="852368" y="798237"/>
                  </a:lnTo>
                  <a:lnTo>
                    <a:pt x="849133" y="848629"/>
                  </a:lnTo>
                  <a:lnTo>
                    <a:pt x="844650" y="899033"/>
                  </a:lnTo>
                  <a:lnTo>
                    <a:pt x="838915" y="949438"/>
                  </a:lnTo>
                  <a:lnTo>
                    <a:pt x="831922" y="999836"/>
                  </a:lnTo>
                  <a:lnTo>
                    <a:pt x="823668" y="1050218"/>
                  </a:lnTo>
                  <a:lnTo>
                    <a:pt x="814148" y="1100576"/>
                  </a:lnTo>
                  <a:lnTo>
                    <a:pt x="803357" y="1150900"/>
                  </a:lnTo>
                  <a:lnTo>
                    <a:pt x="791291" y="1201183"/>
                  </a:lnTo>
                  <a:lnTo>
                    <a:pt x="777944" y="1251413"/>
                  </a:lnTo>
                  <a:lnTo>
                    <a:pt x="763313" y="1301584"/>
                  </a:lnTo>
                  <a:lnTo>
                    <a:pt x="735518" y="1359730"/>
                  </a:lnTo>
                  <a:lnTo>
                    <a:pt x="680509" y="1382395"/>
                  </a:lnTo>
                  <a:lnTo>
                    <a:pt x="560926" y="1382229"/>
                  </a:lnTo>
                  <a:lnTo>
                    <a:pt x="560659" y="1341894"/>
                  </a:lnTo>
                  <a:lnTo>
                    <a:pt x="680509" y="1341894"/>
                  </a:lnTo>
                  <a:lnTo>
                    <a:pt x="695889" y="1338539"/>
                  </a:lnTo>
                  <a:lnTo>
                    <a:pt x="707846" y="1330607"/>
                  </a:lnTo>
                  <a:lnTo>
                    <a:pt x="716489" y="1318241"/>
                  </a:lnTo>
                  <a:lnTo>
                    <a:pt x="721924" y="1301584"/>
                  </a:lnTo>
                  <a:lnTo>
                    <a:pt x="771187" y="1095197"/>
                  </a:lnTo>
                  <a:lnTo>
                    <a:pt x="770685" y="1082037"/>
                  </a:lnTo>
                  <a:lnTo>
                    <a:pt x="766199" y="1072321"/>
                  </a:lnTo>
                  <a:lnTo>
                    <a:pt x="757775" y="1066000"/>
                  </a:lnTo>
                  <a:lnTo>
                    <a:pt x="745457" y="1063028"/>
                  </a:lnTo>
                  <a:lnTo>
                    <a:pt x="428198" y="1062977"/>
                  </a:lnTo>
                  <a:lnTo>
                    <a:pt x="106355" y="1062659"/>
                  </a:lnTo>
                  <a:lnTo>
                    <a:pt x="93407" y="1064574"/>
                  </a:lnTo>
                  <a:lnTo>
                    <a:pt x="84851" y="1070451"/>
                  </a:lnTo>
                  <a:lnTo>
                    <a:pt x="81195" y="1080490"/>
                  </a:lnTo>
                  <a:lnTo>
                    <a:pt x="82949" y="1094892"/>
                  </a:lnTo>
                  <a:lnTo>
                    <a:pt x="134358" y="1301584"/>
                  </a:lnTo>
                  <a:lnTo>
                    <a:pt x="159863" y="1338171"/>
                  </a:lnTo>
                  <a:lnTo>
                    <a:pt x="175329" y="1341894"/>
                  </a:lnTo>
                  <a:lnTo>
                    <a:pt x="294988" y="1341894"/>
                  </a:lnTo>
                  <a:lnTo>
                    <a:pt x="295064" y="1381861"/>
                  </a:lnTo>
                  <a:lnTo>
                    <a:pt x="176116" y="1381683"/>
                  </a:lnTo>
                  <a:lnTo>
                    <a:pt x="119155" y="1358436"/>
                  </a:lnTo>
                  <a:lnTo>
                    <a:pt x="92779" y="1301584"/>
                  </a:lnTo>
                  <a:lnTo>
                    <a:pt x="77824" y="1251449"/>
                  </a:lnTo>
                  <a:lnTo>
                    <a:pt x="64209" y="1201317"/>
                  </a:lnTo>
                  <a:lnTo>
                    <a:pt x="51925" y="1151187"/>
                  </a:lnTo>
                  <a:lnTo>
                    <a:pt x="40966" y="1101060"/>
                  </a:lnTo>
                  <a:lnTo>
                    <a:pt x="31322" y="1050937"/>
                  </a:lnTo>
                  <a:lnTo>
                    <a:pt x="22986" y="1000816"/>
                  </a:lnTo>
                  <a:lnTo>
                    <a:pt x="15951" y="950699"/>
                  </a:lnTo>
                  <a:lnTo>
                    <a:pt x="10208" y="900584"/>
                  </a:lnTo>
                  <a:lnTo>
                    <a:pt x="5749" y="850474"/>
                  </a:lnTo>
                  <a:lnTo>
                    <a:pt x="2566" y="800366"/>
                  </a:lnTo>
                  <a:lnTo>
                    <a:pt x="653" y="750262"/>
                  </a:lnTo>
                  <a:lnTo>
                    <a:pt x="0" y="700161"/>
                  </a:lnTo>
                  <a:lnTo>
                    <a:pt x="599" y="650064"/>
                  </a:lnTo>
                  <a:lnTo>
                    <a:pt x="2444" y="599971"/>
                  </a:lnTo>
                  <a:lnTo>
                    <a:pt x="5526" y="549882"/>
                  </a:lnTo>
                  <a:lnTo>
                    <a:pt x="9837" y="499796"/>
                  </a:lnTo>
                  <a:lnTo>
                    <a:pt x="15369" y="449714"/>
                  </a:lnTo>
                  <a:lnTo>
                    <a:pt x="22114" y="399637"/>
                  </a:lnTo>
                  <a:lnTo>
                    <a:pt x="30066" y="349563"/>
                  </a:lnTo>
                  <a:lnTo>
                    <a:pt x="39214" y="299494"/>
                  </a:lnTo>
                  <a:lnTo>
                    <a:pt x="49553" y="249429"/>
                  </a:lnTo>
                  <a:lnTo>
                    <a:pt x="61073" y="199368"/>
                  </a:lnTo>
                  <a:lnTo>
                    <a:pt x="73768" y="149311"/>
                  </a:lnTo>
                  <a:lnTo>
                    <a:pt x="87628" y="99259"/>
                  </a:lnTo>
                  <a:lnTo>
                    <a:pt x="102647" y="49212"/>
                  </a:lnTo>
                  <a:close/>
                </a:path>
                <a:path w="855344" h="1382395">
                  <a:moveTo>
                    <a:pt x="774311" y="289077"/>
                  </a:moveTo>
                  <a:lnTo>
                    <a:pt x="762940" y="232945"/>
                  </a:lnTo>
                  <a:lnTo>
                    <a:pt x="751004" y="183056"/>
                  </a:lnTo>
                  <a:lnTo>
                    <a:pt x="737625" y="133916"/>
                  </a:lnTo>
                  <a:lnTo>
                    <a:pt x="721924" y="80035"/>
                  </a:lnTo>
                  <a:lnTo>
                    <a:pt x="695955" y="43457"/>
                  </a:lnTo>
                  <a:lnTo>
                    <a:pt x="508564" y="40030"/>
                  </a:lnTo>
                  <a:lnTo>
                    <a:pt x="507269" y="70446"/>
                  </a:lnTo>
                  <a:lnTo>
                    <a:pt x="504772" y="78435"/>
                  </a:lnTo>
                  <a:lnTo>
                    <a:pt x="499482" y="84761"/>
                  </a:lnTo>
                  <a:lnTo>
                    <a:pt x="491493" y="89479"/>
                  </a:lnTo>
                  <a:lnTo>
                    <a:pt x="480903" y="92646"/>
                  </a:lnTo>
                  <a:lnTo>
                    <a:pt x="427182" y="92646"/>
                  </a:lnTo>
                  <a:lnTo>
                    <a:pt x="374757" y="92646"/>
                  </a:lnTo>
                  <a:lnTo>
                    <a:pt x="348404" y="39966"/>
                  </a:lnTo>
                  <a:lnTo>
                    <a:pt x="175976" y="39890"/>
                  </a:lnTo>
                  <a:lnTo>
                    <a:pt x="140315" y="62347"/>
                  </a:lnTo>
                  <a:lnTo>
                    <a:pt x="118733" y="132945"/>
                  </a:lnTo>
                  <a:lnTo>
                    <a:pt x="105526" y="179936"/>
                  </a:lnTo>
                  <a:lnTo>
                    <a:pt x="93905" y="227675"/>
                  </a:lnTo>
                  <a:lnTo>
                    <a:pt x="83139" y="282829"/>
                  </a:lnTo>
                  <a:lnTo>
                    <a:pt x="84785" y="293272"/>
                  </a:lnTo>
                  <a:lnTo>
                    <a:pt x="88992" y="303395"/>
                  </a:lnTo>
                  <a:lnTo>
                    <a:pt x="95321" y="312305"/>
                  </a:lnTo>
                  <a:lnTo>
                    <a:pt x="103332" y="319112"/>
                  </a:lnTo>
                  <a:lnTo>
                    <a:pt x="753242" y="319112"/>
                  </a:lnTo>
                  <a:lnTo>
                    <a:pt x="762322" y="314275"/>
                  </a:lnTo>
                  <a:lnTo>
                    <a:pt x="768801" y="307614"/>
                  </a:lnTo>
                  <a:lnTo>
                    <a:pt x="772768" y="299194"/>
                  </a:lnTo>
                  <a:lnTo>
                    <a:pt x="774311" y="289077"/>
                  </a:lnTo>
                  <a:close/>
                </a:path>
                <a:path w="855344" h="1382395">
                  <a:moveTo>
                    <a:pt x="88626" y="1022781"/>
                  </a:moveTo>
                  <a:lnTo>
                    <a:pt x="770120" y="1022781"/>
                  </a:lnTo>
                  <a:lnTo>
                    <a:pt x="779386" y="1016946"/>
                  </a:lnTo>
                  <a:lnTo>
                    <a:pt x="799607" y="936936"/>
                  </a:lnTo>
                  <a:lnTo>
                    <a:pt x="805061" y="877424"/>
                  </a:lnTo>
                  <a:lnTo>
                    <a:pt x="808391" y="814020"/>
                  </a:lnTo>
                  <a:lnTo>
                    <a:pt x="809885" y="748656"/>
                  </a:lnTo>
                  <a:lnTo>
                    <a:pt x="809835" y="683262"/>
                  </a:lnTo>
                  <a:lnTo>
                    <a:pt x="808532" y="619772"/>
                  </a:lnTo>
                  <a:lnTo>
                    <a:pt x="806265" y="560116"/>
                  </a:lnTo>
                  <a:lnTo>
                    <a:pt x="803326" y="506226"/>
                  </a:lnTo>
                  <a:lnTo>
                    <a:pt x="800005" y="460034"/>
                  </a:lnTo>
                  <a:lnTo>
                    <a:pt x="793379" y="398467"/>
                  </a:lnTo>
                  <a:lnTo>
                    <a:pt x="762721" y="361483"/>
                  </a:lnTo>
                  <a:lnTo>
                    <a:pt x="102926" y="358990"/>
                  </a:lnTo>
                  <a:lnTo>
                    <a:pt x="90683" y="361528"/>
                  </a:lnTo>
                  <a:lnTo>
                    <a:pt x="61115" y="425043"/>
                  </a:lnTo>
                  <a:lnTo>
                    <a:pt x="56355" y="467965"/>
                  </a:lnTo>
                  <a:lnTo>
                    <a:pt x="52023" y="514939"/>
                  </a:lnTo>
                  <a:lnTo>
                    <a:pt x="48314" y="565180"/>
                  </a:lnTo>
                  <a:lnTo>
                    <a:pt x="45423" y="617904"/>
                  </a:lnTo>
                  <a:lnTo>
                    <a:pt x="43546" y="672326"/>
                  </a:lnTo>
                  <a:lnTo>
                    <a:pt x="42876" y="727664"/>
                  </a:lnTo>
                  <a:lnTo>
                    <a:pt x="43611" y="783132"/>
                  </a:lnTo>
                  <a:lnTo>
                    <a:pt x="45944" y="837946"/>
                  </a:lnTo>
                  <a:lnTo>
                    <a:pt x="50070" y="891322"/>
                  </a:lnTo>
                  <a:lnTo>
                    <a:pt x="56185" y="942477"/>
                  </a:lnTo>
                  <a:lnTo>
                    <a:pt x="64483" y="990625"/>
                  </a:lnTo>
                  <a:lnTo>
                    <a:pt x="88626" y="1022781"/>
                  </a:lnTo>
                  <a:close/>
                </a:path>
              </a:pathLst>
            </a:custGeom>
            <a:ln w="1174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1" name="object 31"/>
          <p:cNvSpPr txBox="1"/>
          <p:nvPr/>
        </p:nvSpPr>
        <p:spPr>
          <a:xfrm>
            <a:off x="2582316" y="3656090"/>
            <a:ext cx="337185" cy="1752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950" dirty="0">
                <a:latin typeface="Arial Narrow"/>
                <a:cs typeface="Arial Narrow"/>
              </a:rPr>
              <a:t>52</a:t>
            </a:r>
            <a:r>
              <a:rPr sz="950" spc="-5" dirty="0">
                <a:latin typeface="Times New Roman"/>
                <a:cs typeface="Times New Roman"/>
              </a:rPr>
              <a:t> </a:t>
            </a:r>
            <a:r>
              <a:rPr sz="950" spc="-25" dirty="0">
                <a:latin typeface="Arial Narrow"/>
                <a:cs typeface="Arial Narrow"/>
              </a:rPr>
              <a:t>mm</a:t>
            </a:r>
            <a:endParaRPr sz="950">
              <a:latin typeface="Arial Narrow"/>
              <a:cs typeface="Arial Narrow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276313" y="10425277"/>
            <a:ext cx="167640" cy="1549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65"/>
              </a:lnSpc>
            </a:pPr>
            <a:r>
              <a:rPr sz="1000" spc="-25" dirty="0">
                <a:solidFill>
                  <a:srgbClr val="005AA9"/>
                </a:solidFill>
                <a:latin typeface="Arial"/>
                <a:cs typeface="Arial"/>
              </a:rPr>
              <a:t>26</a:t>
            </a:r>
            <a:endParaRPr sz="100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14892235" y="10425277"/>
            <a:ext cx="167640" cy="1549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65"/>
              </a:lnSpc>
            </a:pPr>
            <a:r>
              <a:rPr sz="1000" spc="-25" dirty="0">
                <a:solidFill>
                  <a:srgbClr val="005AA9"/>
                </a:solidFill>
                <a:latin typeface="Arial"/>
                <a:cs typeface="Arial"/>
              </a:rPr>
              <a:t>27</a:t>
            </a:r>
            <a:endParaRPr sz="1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651297" y="274332"/>
            <a:ext cx="288607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i="1" spc="-10" dirty="0">
                <a:solidFill>
                  <a:srgbClr val="005AA9"/>
                </a:solidFill>
                <a:latin typeface="Arial"/>
                <a:cs typeface="Arial"/>
              </a:rPr>
              <a:t>Accessories</a:t>
            </a:r>
            <a:r>
              <a:rPr sz="900" i="1" spc="-15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rgbClr val="005AA9"/>
                </a:solidFill>
                <a:latin typeface="Arial"/>
                <a:cs typeface="Arial"/>
              </a:rPr>
              <a:t>for</a:t>
            </a:r>
            <a:r>
              <a:rPr sz="900" i="1" spc="-15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rgbClr val="005AA9"/>
                </a:solidFill>
                <a:latin typeface="Arial"/>
                <a:cs typeface="Arial"/>
              </a:rPr>
              <a:t>electronic</a:t>
            </a:r>
            <a:r>
              <a:rPr sz="900" i="1" spc="-15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rgbClr val="005AA9"/>
                </a:solidFill>
                <a:latin typeface="Arial"/>
                <a:cs typeface="Arial"/>
              </a:rPr>
              <a:t>labels</a:t>
            </a:r>
            <a:r>
              <a:rPr sz="900" i="1" spc="-15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900" i="1" spc="-10" dirty="0">
                <a:solidFill>
                  <a:srgbClr val="005AA9"/>
                </a:solidFill>
                <a:latin typeface="Arial"/>
                <a:cs typeface="Arial"/>
              </a:rPr>
              <a:t>Solum </a:t>
            </a:r>
            <a:r>
              <a:rPr sz="900" i="1" spc="65" dirty="0">
                <a:solidFill>
                  <a:srgbClr val="005AA9"/>
                </a:solidFill>
                <a:latin typeface="Arial"/>
                <a:cs typeface="Arial"/>
              </a:rPr>
              <a:t>/</a:t>
            </a:r>
            <a:r>
              <a:rPr sz="900" i="1" spc="-15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rgbClr val="005AA9"/>
                </a:solidFill>
                <a:latin typeface="Arial"/>
                <a:cs typeface="Arial"/>
              </a:rPr>
              <a:t>Catalogue</a:t>
            </a:r>
            <a:r>
              <a:rPr sz="900" spc="-5" dirty="0">
                <a:solidFill>
                  <a:srgbClr val="005AA9"/>
                </a:solidFill>
                <a:latin typeface="Times New Roman"/>
                <a:cs typeface="Times New Roman"/>
              </a:rPr>
              <a:t> </a:t>
            </a:r>
            <a:r>
              <a:rPr sz="900" i="1" spc="-20" dirty="0">
                <a:solidFill>
                  <a:srgbClr val="005AA9"/>
                </a:solidFill>
                <a:latin typeface="Arial"/>
                <a:cs typeface="Arial"/>
              </a:rPr>
              <a:t>2023</a:t>
            </a:r>
            <a:endParaRPr sz="9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99312" y="274332"/>
            <a:ext cx="288607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i="1" spc="-10" dirty="0">
                <a:solidFill>
                  <a:srgbClr val="005AA9"/>
                </a:solidFill>
                <a:latin typeface="Arial"/>
                <a:cs typeface="Arial"/>
              </a:rPr>
              <a:t>Accessories</a:t>
            </a:r>
            <a:r>
              <a:rPr sz="900" i="1" spc="-15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rgbClr val="005AA9"/>
                </a:solidFill>
                <a:latin typeface="Arial"/>
                <a:cs typeface="Arial"/>
              </a:rPr>
              <a:t>for</a:t>
            </a:r>
            <a:r>
              <a:rPr sz="900" i="1" spc="-15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rgbClr val="005AA9"/>
                </a:solidFill>
                <a:latin typeface="Arial"/>
                <a:cs typeface="Arial"/>
              </a:rPr>
              <a:t>electronic</a:t>
            </a:r>
            <a:r>
              <a:rPr sz="900" i="1" spc="-15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rgbClr val="005AA9"/>
                </a:solidFill>
                <a:latin typeface="Arial"/>
                <a:cs typeface="Arial"/>
              </a:rPr>
              <a:t>labels</a:t>
            </a:r>
            <a:r>
              <a:rPr sz="900" i="1" spc="-15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900" i="1" spc="-10" dirty="0">
                <a:solidFill>
                  <a:srgbClr val="005AA9"/>
                </a:solidFill>
                <a:latin typeface="Arial"/>
                <a:cs typeface="Arial"/>
              </a:rPr>
              <a:t>Solum </a:t>
            </a:r>
            <a:r>
              <a:rPr sz="900" i="1" spc="65" dirty="0">
                <a:solidFill>
                  <a:srgbClr val="005AA9"/>
                </a:solidFill>
                <a:latin typeface="Arial"/>
                <a:cs typeface="Arial"/>
              </a:rPr>
              <a:t>/</a:t>
            </a:r>
            <a:r>
              <a:rPr sz="900" i="1" spc="-15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rgbClr val="005AA9"/>
                </a:solidFill>
                <a:latin typeface="Arial"/>
                <a:cs typeface="Arial"/>
              </a:rPr>
              <a:t>Catalogue</a:t>
            </a:r>
            <a:r>
              <a:rPr sz="900" spc="-5" dirty="0">
                <a:solidFill>
                  <a:srgbClr val="005AA9"/>
                </a:solidFill>
                <a:latin typeface="Times New Roman"/>
                <a:cs typeface="Times New Roman"/>
              </a:rPr>
              <a:t> </a:t>
            </a:r>
            <a:r>
              <a:rPr sz="900" i="1" spc="-20" dirty="0">
                <a:solidFill>
                  <a:srgbClr val="005AA9"/>
                </a:solidFill>
                <a:latin typeface="Arial"/>
                <a:cs typeface="Arial"/>
              </a:rPr>
              <a:t>2023</a:t>
            </a:r>
            <a:endParaRPr sz="90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8162099" y="3263163"/>
            <a:ext cx="6562090" cy="3336925"/>
            <a:chOff x="8162099" y="3263163"/>
            <a:chExt cx="6562090" cy="3336925"/>
          </a:xfrm>
        </p:grpSpPr>
        <p:sp>
          <p:nvSpPr>
            <p:cNvPr id="5" name="object 5"/>
            <p:cNvSpPr/>
            <p:nvPr/>
          </p:nvSpPr>
          <p:spPr>
            <a:xfrm>
              <a:off x="8167179" y="3268243"/>
              <a:ext cx="6551930" cy="3326765"/>
            </a:xfrm>
            <a:custGeom>
              <a:avLst/>
              <a:gdLst/>
              <a:ahLst/>
              <a:cxnLst/>
              <a:rect l="l" t="t" r="r" b="b"/>
              <a:pathLst>
                <a:path w="6551930" h="3326765">
                  <a:moveTo>
                    <a:pt x="152400" y="0"/>
                  </a:moveTo>
                  <a:lnTo>
                    <a:pt x="104231" y="7769"/>
                  </a:lnTo>
                  <a:lnTo>
                    <a:pt x="62396" y="29405"/>
                  </a:lnTo>
                  <a:lnTo>
                    <a:pt x="29405" y="62396"/>
                  </a:lnTo>
                  <a:lnTo>
                    <a:pt x="7769" y="104231"/>
                  </a:lnTo>
                  <a:lnTo>
                    <a:pt x="0" y="152400"/>
                  </a:lnTo>
                  <a:lnTo>
                    <a:pt x="0" y="3173857"/>
                  </a:lnTo>
                  <a:lnTo>
                    <a:pt x="7769" y="3222030"/>
                  </a:lnTo>
                  <a:lnTo>
                    <a:pt x="29405" y="3263865"/>
                  </a:lnTo>
                  <a:lnTo>
                    <a:pt x="62396" y="3296854"/>
                  </a:lnTo>
                  <a:lnTo>
                    <a:pt x="104231" y="3318488"/>
                  </a:lnTo>
                  <a:lnTo>
                    <a:pt x="152400" y="3326257"/>
                  </a:lnTo>
                  <a:lnTo>
                    <a:pt x="6398958" y="3326257"/>
                  </a:lnTo>
                  <a:lnTo>
                    <a:pt x="6447092" y="3318488"/>
                  </a:lnTo>
                  <a:lnTo>
                    <a:pt x="6488923" y="3296854"/>
                  </a:lnTo>
                  <a:lnTo>
                    <a:pt x="6521927" y="3263865"/>
                  </a:lnTo>
                  <a:lnTo>
                    <a:pt x="6543580" y="3222030"/>
                  </a:lnTo>
                  <a:lnTo>
                    <a:pt x="6551358" y="3173857"/>
                  </a:lnTo>
                  <a:lnTo>
                    <a:pt x="6551358" y="152400"/>
                  </a:lnTo>
                  <a:lnTo>
                    <a:pt x="6543580" y="104231"/>
                  </a:lnTo>
                  <a:lnTo>
                    <a:pt x="6521927" y="62396"/>
                  </a:lnTo>
                  <a:lnTo>
                    <a:pt x="6488923" y="29405"/>
                  </a:lnTo>
                  <a:lnTo>
                    <a:pt x="6447092" y="7769"/>
                  </a:lnTo>
                  <a:lnTo>
                    <a:pt x="6398958" y="0"/>
                  </a:lnTo>
                  <a:lnTo>
                    <a:pt x="152400" y="0"/>
                  </a:lnTo>
                  <a:close/>
                </a:path>
              </a:pathLst>
            </a:custGeom>
            <a:ln w="10160">
              <a:solidFill>
                <a:srgbClr val="FFDF4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053348" y="3853399"/>
              <a:ext cx="1610534" cy="2257188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875757" y="3984615"/>
              <a:ext cx="2344164" cy="2057993"/>
            </a:xfrm>
            <a:prstGeom prst="rect">
              <a:avLst/>
            </a:prstGeom>
          </p:spPr>
        </p:pic>
      </p:grpSp>
      <p:grpSp>
        <p:nvGrpSpPr>
          <p:cNvPr id="8" name="object 8"/>
          <p:cNvGrpSpPr/>
          <p:nvPr/>
        </p:nvGrpSpPr>
        <p:grpSpPr>
          <a:xfrm>
            <a:off x="8162099" y="6959587"/>
            <a:ext cx="6562090" cy="3336925"/>
            <a:chOff x="8162099" y="6959587"/>
            <a:chExt cx="6562090" cy="3336925"/>
          </a:xfrm>
        </p:grpSpPr>
        <p:sp>
          <p:nvSpPr>
            <p:cNvPr id="9" name="object 9"/>
            <p:cNvSpPr/>
            <p:nvPr/>
          </p:nvSpPr>
          <p:spPr>
            <a:xfrm>
              <a:off x="8167179" y="6964667"/>
              <a:ext cx="6551930" cy="3326765"/>
            </a:xfrm>
            <a:custGeom>
              <a:avLst/>
              <a:gdLst/>
              <a:ahLst/>
              <a:cxnLst/>
              <a:rect l="l" t="t" r="r" b="b"/>
              <a:pathLst>
                <a:path w="6551930" h="3326765">
                  <a:moveTo>
                    <a:pt x="152400" y="0"/>
                  </a:moveTo>
                  <a:lnTo>
                    <a:pt x="104231" y="7769"/>
                  </a:lnTo>
                  <a:lnTo>
                    <a:pt x="62396" y="29405"/>
                  </a:lnTo>
                  <a:lnTo>
                    <a:pt x="29405" y="62396"/>
                  </a:lnTo>
                  <a:lnTo>
                    <a:pt x="7769" y="104231"/>
                  </a:lnTo>
                  <a:lnTo>
                    <a:pt x="0" y="152400"/>
                  </a:lnTo>
                  <a:lnTo>
                    <a:pt x="0" y="3173855"/>
                  </a:lnTo>
                  <a:lnTo>
                    <a:pt x="7769" y="3222029"/>
                  </a:lnTo>
                  <a:lnTo>
                    <a:pt x="29405" y="3263865"/>
                  </a:lnTo>
                  <a:lnTo>
                    <a:pt x="62396" y="3296854"/>
                  </a:lnTo>
                  <a:lnTo>
                    <a:pt x="104231" y="3318487"/>
                  </a:lnTo>
                  <a:lnTo>
                    <a:pt x="152400" y="3326255"/>
                  </a:lnTo>
                  <a:lnTo>
                    <a:pt x="6398958" y="3326255"/>
                  </a:lnTo>
                  <a:lnTo>
                    <a:pt x="6447092" y="3318487"/>
                  </a:lnTo>
                  <a:lnTo>
                    <a:pt x="6488923" y="3296854"/>
                  </a:lnTo>
                  <a:lnTo>
                    <a:pt x="6521927" y="3263865"/>
                  </a:lnTo>
                  <a:lnTo>
                    <a:pt x="6543580" y="3222029"/>
                  </a:lnTo>
                  <a:lnTo>
                    <a:pt x="6551358" y="3173855"/>
                  </a:lnTo>
                  <a:lnTo>
                    <a:pt x="6551358" y="152400"/>
                  </a:lnTo>
                  <a:lnTo>
                    <a:pt x="6543580" y="104231"/>
                  </a:lnTo>
                  <a:lnTo>
                    <a:pt x="6521927" y="62396"/>
                  </a:lnTo>
                  <a:lnTo>
                    <a:pt x="6488923" y="29405"/>
                  </a:lnTo>
                  <a:lnTo>
                    <a:pt x="6447092" y="7769"/>
                  </a:lnTo>
                  <a:lnTo>
                    <a:pt x="6398958" y="0"/>
                  </a:lnTo>
                  <a:lnTo>
                    <a:pt x="152400" y="0"/>
                  </a:lnTo>
                  <a:close/>
                </a:path>
              </a:pathLst>
            </a:custGeom>
            <a:ln w="10160">
              <a:solidFill>
                <a:srgbClr val="FFDF4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732873" y="7336650"/>
              <a:ext cx="2339892" cy="274206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2110065" y="7387994"/>
              <a:ext cx="2003422" cy="2634624"/>
            </a:xfrm>
            <a:prstGeom prst="rect">
              <a:avLst/>
            </a:prstGeom>
          </p:spPr>
        </p:pic>
      </p:grpSp>
      <p:grpSp>
        <p:nvGrpSpPr>
          <p:cNvPr id="12" name="object 12"/>
          <p:cNvGrpSpPr/>
          <p:nvPr/>
        </p:nvGrpSpPr>
        <p:grpSpPr>
          <a:xfrm>
            <a:off x="612001" y="5148008"/>
            <a:ext cx="6561455" cy="2489835"/>
            <a:chOff x="612001" y="5148008"/>
            <a:chExt cx="6561455" cy="2489835"/>
          </a:xfrm>
        </p:grpSpPr>
        <p:sp>
          <p:nvSpPr>
            <p:cNvPr id="13" name="object 13"/>
            <p:cNvSpPr/>
            <p:nvPr/>
          </p:nvSpPr>
          <p:spPr>
            <a:xfrm>
              <a:off x="617081" y="5153088"/>
              <a:ext cx="6551295" cy="2479675"/>
            </a:xfrm>
            <a:custGeom>
              <a:avLst/>
              <a:gdLst/>
              <a:ahLst/>
              <a:cxnLst/>
              <a:rect l="l" t="t" r="r" b="b"/>
              <a:pathLst>
                <a:path w="6551295" h="2479675">
                  <a:moveTo>
                    <a:pt x="152400" y="0"/>
                  </a:moveTo>
                  <a:lnTo>
                    <a:pt x="104231" y="7769"/>
                  </a:lnTo>
                  <a:lnTo>
                    <a:pt x="62396" y="29405"/>
                  </a:lnTo>
                  <a:lnTo>
                    <a:pt x="29405" y="62396"/>
                  </a:lnTo>
                  <a:lnTo>
                    <a:pt x="7769" y="104231"/>
                  </a:lnTo>
                  <a:lnTo>
                    <a:pt x="0" y="152400"/>
                  </a:lnTo>
                  <a:lnTo>
                    <a:pt x="0" y="2326665"/>
                  </a:lnTo>
                  <a:lnTo>
                    <a:pt x="7769" y="2374833"/>
                  </a:lnTo>
                  <a:lnTo>
                    <a:pt x="29405" y="2416668"/>
                  </a:lnTo>
                  <a:lnTo>
                    <a:pt x="62396" y="2449659"/>
                  </a:lnTo>
                  <a:lnTo>
                    <a:pt x="104231" y="2471295"/>
                  </a:lnTo>
                  <a:lnTo>
                    <a:pt x="152400" y="2479065"/>
                  </a:lnTo>
                  <a:lnTo>
                    <a:pt x="6398893" y="2479065"/>
                  </a:lnTo>
                  <a:lnTo>
                    <a:pt x="6447066" y="2471295"/>
                  </a:lnTo>
                  <a:lnTo>
                    <a:pt x="6488902" y="2449659"/>
                  </a:lnTo>
                  <a:lnTo>
                    <a:pt x="6521891" y="2416668"/>
                  </a:lnTo>
                  <a:lnTo>
                    <a:pt x="6543525" y="2374833"/>
                  </a:lnTo>
                  <a:lnTo>
                    <a:pt x="6551293" y="2326665"/>
                  </a:lnTo>
                  <a:lnTo>
                    <a:pt x="6551293" y="152400"/>
                  </a:lnTo>
                  <a:lnTo>
                    <a:pt x="6543525" y="104231"/>
                  </a:lnTo>
                  <a:lnTo>
                    <a:pt x="6521891" y="62396"/>
                  </a:lnTo>
                  <a:lnTo>
                    <a:pt x="6488902" y="29405"/>
                  </a:lnTo>
                  <a:lnTo>
                    <a:pt x="6447066" y="7769"/>
                  </a:lnTo>
                  <a:lnTo>
                    <a:pt x="6398893" y="0"/>
                  </a:lnTo>
                  <a:lnTo>
                    <a:pt x="152400" y="0"/>
                  </a:lnTo>
                  <a:close/>
                </a:path>
              </a:pathLst>
            </a:custGeom>
            <a:ln w="10160">
              <a:solidFill>
                <a:srgbClr val="FFDF4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85643" y="5763799"/>
              <a:ext cx="1264866" cy="1268047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920507" y="5763801"/>
              <a:ext cx="1266675" cy="1268070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930711" y="5416816"/>
              <a:ext cx="1972297" cy="1933054"/>
            </a:xfrm>
            <a:prstGeom prst="rect">
              <a:avLst/>
            </a:prstGeom>
          </p:spPr>
        </p:pic>
      </p:grpSp>
      <p:grpSp>
        <p:nvGrpSpPr>
          <p:cNvPr id="17" name="object 17"/>
          <p:cNvGrpSpPr/>
          <p:nvPr/>
        </p:nvGrpSpPr>
        <p:grpSpPr>
          <a:xfrm>
            <a:off x="612001" y="7806791"/>
            <a:ext cx="6561455" cy="2489835"/>
            <a:chOff x="612001" y="7806791"/>
            <a:chExt cx="6561455" cy="2489835"/>
          </a:xfrm>
        </p:grpSpPr>
        <p:sp>
          <p:nvSpPr>
            <p:cNvPr id="18" name="object 18"/>
            <p:cNvSpPr/>
            <p:nvPr/>
          </p:nvSpPr>
          <p:spPr>
            <a:xfrm>
              <a:off x="617081" y="7811871"/>
              <a:ext cx="6551295" cy="2479675"/>
            </a:xfrm>
            <a:custGeom>
              <a:avLst/>
              <a:gdLst/>
              <a:ahLst/>
              <a:cxnLst/>
              <a:rect l="l" t="t" r="r" b="b"/>
              <a:pathLst>
                <a:path w="6551295" h="2479675">
                  <a:moveTo>
                    <a:pt x="152400" y="0"/>
                  </a:moveTo>
                  <a:lnTo>
                    <a:pt x="104231" y="7769"/>
                  </a:lnTo>
                  <a:lnTo>
                    <a:pt x="62396" y="29405"/>
                  </a:lnTo>
                  <a:lnTo>
                    <a:pt x="29405" y="62396"/>
                  </a:lnTo>
                  <a:lnTo>
                    <a:pt x="7769" y="104231"/>
                  </a:lnTo>
                  <a:lnTo>
                    <a:pt x="0" y="152400"/>
                  </a:lnTo>
                  <a:lnTo>
                    <a:pt x="0" y="2326666"/>
                  </a:lnTo>
                  <a:lnTo>
                    <a:pt x="7769" y="2374834"/>
                  </a:lnTo>
                  <a:lnTo>
                    <a:pt x="29405" y="2416669"/>
                  </a:lnTo>
                  <a:lnTo>
                    <a:pt x="62396" y="2449660"/>
                  </a:lnTo>
                  <a:lnTo>
                    <a:pt x="104231" y="2471296"/>
                  </a:lnTo>
                  <a:lnTo>
                    <a:pt x="152400" y="2479066"/>
                  </a:lnTo>
                  <a:lnTo>
                    <a:pt x="6398893" y="2479066"/>
                  </a:lnTo>
                  <a:lnTo>
                    <a:pt x="6447066" y="2471296"/>
                  </a:lnTo>
                  <a:lnTo>
                    <a:pt x="6488902" y="2449660"/>
                  </a:lnTo>
                  <a:lnTo>
                    <a:pt x="6521891" y="2416669"/>
                  </a:lnTo>
                  <a:lnTo>
                    <a:pt x="6543525" y="2374834"/>
                  </a:lnTo>
                  <a:lnTo>
                    <a:pt x="6551293" y="2326666"/>
                  </a:lnTo>
                  <a:lnTo>
                    <a:pt x="6551293" y="152400"/>
                  </a:lnTo>
                  <a:lnTo>
                    <a:pt x="6543525" y="104231"/>
                  </a:lnTo>
                  <a:lnTo>
                    <a:pt x="6521891" y="62396"/>
                  </a:lnTo>
                  <a:lnTo>
                    <a:pt x="6488902" y="29405"/>
                  </a:lnTo>
                  <a:lnTo>
                    <a:pt x="6447066" y="7769"/>
                  </a:lnTo>
                  <a:lnTo>
                    <a:pt x="6398893" y="0"/>
                  </a:lnTo>
                  <a:lnTo>
                    <a:pt x="152400" y="0"/>
                  </a:lnTo>
                  <a:close/>
                </a:path>
              </a:pathLst>
            </a:custGeom>
            <a:ln w="10160">
              <a:solidFill>
                <a:srgbClr val="FFDF4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45999" y="8381666"/>
              <a:ext cx="1317968" cy="1316865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929882" y="8393938"/>
              <a:ext cx="1318838" cy="1316746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987963" y="8099991"/>
              <a:ext cx="1875777" cy="1953011"/>
            </a:xfrm>
            <a:prstGeom prst="rect">
              <a:avLst/>
            </a:prstGeom>
          </p:spPr>
        </p:pic>
      </p:grpSp>
      <p:sp>
        <p:nvSpPr>
          <p:cNvPr id="22" name="object 22"/>
          <p:cNvSpPr txBox="1"/>
          <p:nvPr/>
        </p:nvSpPr>
        <p:spPr>
          <a:xfrm>
            <a:off x="3572903" y="475976"/>
            <a:ext cx="3608704" cy="908050"/>
          </a:xfrm>
          <a:prstGeom prst="rect">
            <a:avLst/>
          </a:prstGeom>
        </p:spPr>
        <p:txBody>
          <a:bodyPr vert="horz" wrap="square" lIns="0" tIns="76835" rIns="0" bIns="0" rtlCol="0">
            <a:spAutoFit/>
          </a:bodyPr>
          <a:lstStyle/>
          <a:p>
            <a:pPr marL="19685">
              <a:lnSpc>
                <a:spcPct val="100000"/>
              </a:lnSpc>
              <a:spcBef>
                <a:spcPts val="605"/>
              </a:spcBef>
            </a:pP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ANGULAR</a:t>
            </a:r>
            <a:r>
              <a:rPr sz="2000" spc="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CONNECTOR</a:t>
            </a:r>
            <a:r>
              <a:rPr sz="2000" spc="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2000" spc="-20" dirty="0">
                <a:solidFill>
                  <a:srgbClr val="231F20"/>
                </a:solidFill>
                <a:latin typeface="Arial"/>
                <a:cs typeface="Arial"/>
              </a:rPr>
              <a:t>CLIP</a:t>
            </a:r>
            <a:endParaRPr sz="20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  <a:spcBef>
                <a:spcPts val="200"/>
              </a:spcBef>
            </a:pP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It</a:t>
            </a:r>
            <a:r>
              <a:rPr sz="800" spc="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provides</a:t>
            </a:r>
            <a:r>
              <a:rPr sz="800" spc="4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different</a:t>
            </a:r>
            <a:r>
              <a:rPr sz="800" spc="4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angles</a:t>
            </a:r>
            <a:r>
              <a:rPr sz="800" spc="4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of</a:t>
            </a:r>
            <a:r>
              <a:rPr sz="800" spc="4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inclination</a:t>
            </a:r>
            <a:r>
              <a:rPr sz="800" spc="4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on</a:t>
            </a:r>
            <a:r>
              <a:rPr sz="800" spc="4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accessories</a:t>
            </a:r>
            <a:r>
              <a:rPr sz="800" spc="4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that</a:t>
            </a:r>
            <a:r>
              <a:rPr sz="800" spc="4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require</a:t>
            </a:r>
            <a:r>
              <a:rPr sz="800" spc="4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800" spc="4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use</a:t>
            </a:r>
            <a:r>
              <a:rPr sz="800" spc="4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spc="-25" dirty="0">
                <a:solidFill>
                  <a:srgbClr val="231F20"/>
                </a:solidFill>
                <a:latin typeface="Arial"/>
                <a:cs typeface="Arial"/>
              </a:rPr>
              <a:t>of</a:t>
            </a:r>
            <a:r>
              <a:rPr sz="800" spc="50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this</a:t>
            </a:r>
            <a:r>
              <a:rPr sz="80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spc="-10" dirty="0">
                <a:solidFill>
                  <a:srgbClr val="231F20"/>
                </a:solidFill>
                <a:latin typeface="Arial"/>
                <a:cs typeface="Arial"/>
              </a:rPr>
              <a:t>connector.</a:t>
            </a:r>
            <a:endParaRPr sz="8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  <a:tabLst>
                <a:tab pos="3244215" algn="l"/>
              </a:tabLst>
            </a:pP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Essential</a:t>
            </a:r>
            <a:r>
              <a:rPr sz="800" spc="1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for</a:t>
            </a:r>
            <a:r>
              <a:rPr sz="800" spc="1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800" spc="1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stand</a:t>
            </a:r>
            <a:r>
              <a:rPr sz="800" spc="1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clip,</a:t>
            </a:r>
            <a:r>
              <a:rPr sz="800" spc="1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double</a:t>
            </a:r>
            <a:r>
              <a:rPr sz="800" spc="1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connecting</a:t>
            </a:r>
            <a:r>
              <a:rPr sz="800" spc="1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rods,</a:t>
            </a:r>
            <a:r>
              <a:rPr sz="800" spc="1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spc="-10" dirty="0">
                <a:solidFill>
                  <a:srgbClr val="231F20"/>
                </a:solidFill>
                <a:latin typeface="Arial"/>
                <a:cs typeface="Arial"/>
              </a:rPr>
              <a:t>omniclipper®</a:t>
            </a:r>
            <a:r>
              <a:rPr sz="800" dirty="0">
                <a:solidFill>
                  <a:srgbClr val="231F20"/>
                </a:solidFill>
                <a:latin typeface="Times New Roman"/>
                <a:cs typeface="Times New Roman"/>
              </a:rPr>
              <a:t>	</a:t>
            </a:r>
            <a:r>
              <a:rPr sz="800" spc="-10" dirty="0">
                <a:solidFill>
                  <a:srgbClr val="231F20"/>
                </a:solidFill>
                <a:latin typeface="Arial"/>
                <a:cs typeface="Arial"/>
              </a:rPr>
              <a:t>clamps,</a:t>
            </a:r>
            <a:r>
              <a:rPr sz="800" spc="50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uniclipper®</a:t>
            </a:r>
            <a:r>
              <a:rPr sz="800" spc="4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clippers</a:t>
            </a:r>
            <a:r>
              <a:rPr sz="800" spc="4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sz="800" spc="225" dirty="0">
                <a:solidFill>
                  <a:srgbClr val="231F20"/>
                </a:solidFill>
                <a:latin typeface="Times New Roman"/>
                <a:cs typeface="Times New Roman"/>
              </a:rPr>
              <a:t> 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clippers</a:t>
            </a:r>
            <a:r>
              <a:rPr sz="800" spc="4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for</a:t>
            </a:r>
            <a:r>
              <a:rPr sz="800" spc="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boxes</a:t>
            </a:r>
            <a:r>
              <a:rPr sz="800" spc="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sz="800" spc="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spc="-10" dirty="0">
                <a:solidFill>
                  <a:srgbClr val="231F20"/>
                </a:solidFill>
                <a:latin typeface="Arial"/>
                <a:cs typeface="Arial"/>
              </a:rPr>
              <a:t>baskets.</a:t>
            </a:r>
            <a:endParaRPr sz="800">
              <a:latin typeface="Arial"/>
              <a:cs typeface="Arial"/>
            </a:endParaRPr>
          </a:p>
        </p:txBody>
      </p:sp>
      <p:pic>
        <p:nvPicPr>
          <p:cNvPr id="23" name="object 23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673834" y="2668168"/>
            <a:ext cx="880386" cy="1899052"/>
          </a:xfrm>
          <a:prstGeom prst="rect">
            <a:avLst/>
          </a:prstGeom>
        </p:spPr>
      </p:pic>
      <p:pic>
        <p:nvPicPr>
          <p:cNvPr id="24" name="object 24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8269400" y="707679"/>
            <a:ext cx="493063" cy="2157922"/>
          </a:xfrm>
          <a:prstGeom prst="rect">
            <a:avLst/>
          </a:prstGeom>
        </p:spPr>
      </p:pic>
      <p:pic>
        <p:nvPicPr>
          <p:cNvPr id="25" name="object 25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1745995" y="2918663"/>
            <a:ext cx="878822" cy="1801845"/>
          </a:xfrm>
          <a:prstGeom prst="rect">
            <a:avLst/>
          </a:prstGeom>
        </p:spPr>
      </p:pic>
      <p:pic>
        <p:nvPicPr>
          <p:cNvPr id="26" name="object 26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9270548" y="660774"/>
            <a:ext cx="390980" cy="2200927"/>
          </a:xfrm>
          <a:prstGeom prst="rect">
            <a:avLst/>
          </a:prstGeom>
        </p:spPr>
      </p:pic>
      <p:pic>
        <p:nvPicPr>
          <p:cNvPr id="27" name="object 27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799113" y="791492"/>
            <a:ext cx="682240" cy="984977"/>
          </a:xfrm>
          <a:prstGeom prst="rect">
            <a:avLst/>
          </a:prstGeom>
        </p:spPr>
      </p:pic>
      <p:pic>
        <p:nvPicPr>
          <p:cNvPr id="28" name="object 28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1718936" y="1402526"/>
            <a:ext cx="682251" cy="1021478"/>
          </a:xfrm>
          <a:prstGeom prst="rect">
            <a:avLst/>
          </a:prstGeom>
        </p:spPr>
      </p:pic>
      <p:sp>
        <p:nvSpPr>
          <p:cNvPr id="29" name="object 29"/>
          <p:cNvSpPr txBox="1"/>
          <p:nvPr/>
        </p:nvSpPr>
        <p:spPr>
          <a:xfrm>
            <a:off x="3512390" y="2739199"/>
            <a:ext cx="3657600" cy="83946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95885">
              <a:lnSpc>
                <a:spcPct val="100000"/>
              </a:lnSpc>
              <a:spcBef>
                <a:spcPts val="100"/>
              </a:spcBef>
            </a:pP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STAND</a:t>
            </a:r>
            <a:r>
              <a:rPr sz="200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CLIP</a:t>
            </a:r>
            <a:r>
              <a:rPr sz="2000" spc="-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TO</a:t>
            </a:r>
            <a:r>
              <a:rPr sz="200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ADJUST</a:t>
            </a:r>
            <a:r>
              <a:rPr sz="2000" spc="-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2000" spc="-25" dirty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2000" spc="-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INCLINATION</a:t>
            </a:r>
            <a:r>
              <a:rPr sz="200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OF</a:t>
            </a:r>
            <a:r>
              <a:rPr sz="200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200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LABELS</a:t>
            </a:r>
            <a:endParaRPr sz="2000">
              <a:latin typeface="Arial"/>
              <a:cs typeface="Arial"/>
            </a:endParaRPr>
          </a:p>
          <a:p>
            <a:pPr marL="1786255">
              <a:lnSpc>
                <a:spcPct val="100000"/>
              </a:lnSpc>
              <a:spcBef>
                <a:spcPts val="645"/>
              </a:spcBef>
            </a:pP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Angular</a:t>
            </a:r>
            <a:r>
              <a:rPr sz="800" spc="-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connector</a:t>
            </a:r>
            <a:r>
              <a:rPr sz="800" spc="-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needed</a:t>
            </a:r>
            <a:r>
              <a:rPr sz="800" spc="-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(not</a:t>
            </a:r>
            <a:r>
              <a:rPr sz="800" spc="-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spc="-10" dirty="0">
                <a:solidFill>
                  <a:srgbClr val="231F20"/>
                </a:solidFill>
                <a:latin typeface="Arial"/>
                <a:cs typeface="Arial"/>
              </a:rPr>
              <a:t>included)</a:t>
            </a:r>
            <a:endParaRPr sz="80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10611182" y="535699"/>
            <a:ext cx="4125595" cy="1163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0160" indent="796290" algn="r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120</a:t>
            </a:r>
            <a:r>
              <a:rPr sz="2000" spc="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MM</a:t>
            </a:r>
            <a:r>
              <a:rPr sz="2000" spc="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RODS</a:t>
            </a:r>
            <a:r>
              <a:rPr sz="2000" spc="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TO</a:t>
            </a:r>
            <a:r>
              <a:rPr sz="2000" spc="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TILT</a:t>
            </a:r>
            <a:r>
              <a:rPr sz="2000" spc="-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2000" spc="-25" dirty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2000" spc="-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STANDARD</a:t>
            </a:r>
            <a:r>
              <a:rPr sz="2000" spc="-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SIZE</a:t>
            </a:r>
            <a:r>
              <a:rPr sz="2000" spc="-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SUPPORTS</a:t>
            </a:r>
            <a:r>
              <a:rPr sz="2000" spc="-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2000" spc="-25" dirty="0">
                <a:solidFill>
                  <a:srgbClr val="231F20"/>
                </a:solidFill>
                <a:latin typeface="Arial"/>
                <a:cs typeface="Arial"/>
              </a:rPr>
              <a:t>FOR</a:t>
            </a:r>
            <a:r>
              <a:rPr sz="2000" spc="-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ESL</a:t>
            </a:r>
            <a:r>
              <a:rPr sz="2000" spc="-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SOLUM</a:t>
            </a:r>
            <a:r>
              <a:rPr sz="2000" spc="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6.0</a:t>
            </a:r>
            <a:r>
              <a:rPr sz="2000" spc="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sz="2000" spc="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2000" spc="-25" dirty="0">
                <a:solidFill>
                  <a:srgbClr val="231F20"/>
                </a:solidFill>
                <a:latin typeface="Arial"/>
                <a:cs typeface="Arial"/>
              </a:rPr>
              <a:t>7.5</a:t>
            </a:r>
            <a:endParaRPr sz="2000">
              <a:latin typeface="Arial"/>
              <a:cs typeface="Arial"/>
            </a:endParaRPr>
          </a:p>
          <a:p>
            <a:pPr marL="2271395">
              <a:lnSpc>
                <a:spcPct val="100000"/>
              </a:lnSpc>
              <a:spcBef>
                <a:spcPts val="805"/>
              </a:spcBef>
            </a:pP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Angular</a:t>
            </a:r>
            <a:r>
              <a:rPr sz="800" spc="-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connector</a:t>
            </a:r>
            <a:r>
              <a:rPr sz="800" spc="-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needed</a:t>
            </a:r>
            <a:r>
              <a:rPr sz="800" spc="-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(not</a:t>
            </a:r>
            <a:r>
              <a:rPr sz="800" spc="-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spc="-10" dirty="0">
                <a:solidFill>
                  <a:srgbClr val="231F20"/>
                </a:solidFill>
                <a:latin typeface="Arial"/>
                <a:cs typeface="Arial"/>
              </a:rPr>
              <a:t>included)</a:t>
            </a:r>
            <a:endParaRPr sz="800">
              <a:latin typeface="Arial"/>
              <a:cs typeface="Arial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3586505" y="1447203"/>
            <a:ext cx="4086225" cy="20320"/>
          </a:xfrm>
          <a:custGeom>
            <a:avLst/>
            <a:gdLst/>
            <a:ahLst/>
            <a:cxnLst/>
            <a:rect l="l" t="t" r="r" b="b"/>
            <a:pathLst>
              <a:path w="4086225" h="20319">
                <a:moveTo>
                  <a:pt x="4086225" y="0"/>
                </a:moveTo>
                <a:lnTo>
                  <a:pt x="0" y="0"/>
                </a:lnTo>
                <a:lnTo>
                  <a:pt x="0" y="19799"/>
                </a:lnTo>
                <a:lnTo>
                  <a:pt x="4086225" y="19799"/>
                </a:lnTo>
                <a:lnTo>
                  <a:pt x="4086225" y="0"/>
                </a:lnTo>
                <a:close/>
              </a:path>
            </a:pathLst>
          </a:custGeom>
          <a:solidFill>
            <a:srgbClr val="80828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3564001" y="3628809"/>
            <a:ext cx="4109085" cy="20320"/>
          </a:xfrm>
          <a:custGeom>
            <a:avLst/>
            <a:gdLst/>
            <a:ahLst/>
            <a:cxnLst/>
            <a:rect l="l" t="t" r="r" b="b"/>
            <a:pathLst>
              <a:path w="4109084" h="20320">
                <a:moveTo>
                  <a:pt x="4108729" y="0"/>
                </a:moveTo>
                <a:lnTo>
                  <a:pt x="0" y="0"/>
                </a:lnTo>
                <a:lnTo>
                  <a:pt x="0" y="19799"/>
                </a:lnTo>
                <a:lnTo>
                  <a:pt x="4108729" y="19799"/>
                </a:lnTo>
                <a:lnTo>
                  <a:pt x="4108729" y="0"/>
                </a:lnTo>
                <a:close/>
              </a:path>
            </a:pathLst>
          </a:custGeom>
          <a:solidFill>
            <a:srgbClr val="80828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4055300" y="1565998"/>
            <a:ext cx="3096260" cy="196850"/>
          </a:xfrm>
          <a:custGeom>
            <a:avLst/>
            <a:gdLst/>
            <a:ahLst/>
            <a:cxnLst/>
            <a:rect l="l" t="t" r="r" b="b"/>
            <a:pathLst>
              <a:path w="3096259" h="196850">
                <a:moveTo>
                  <a:pt x="3096031" y="0"/>
                </a:moveTo>
                <a:lnTo>
                  <a:pt x="1694929" y="0"/>
                </a:lnTo>
                <a:lnTo>
                  <a:pt x="771004" y="0"/>
                </a:lnTo>
                <a:lnTo>
                  <a:pt x="0" y="0"/>
                </a:lnTo>
                <a:lnTo>
                  <a:pt x="0" y="196850"/>
                </a:lnTo>
                <a:lnTo>
                  <a:pt x="771004" y="196850"/>
                </a:lnTo>
                <a:lnTo>
                  <a:pt x="1694916" y="196850"/>
                </a:lnTo>
                <a:lnTo>
                  <a:pt x="3096031" y="196850"/>
                </a:lnTo>
                <a:lnTo>
                  <a:pt x="3096031" y="0"/>
                </a:lnTo>
                <a:close/>
              </a:path>
            </a:pathLst>
          </a:custGeom>
          <a:solidFill>
            <a:srgbClr val="FFDF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4055300" y="2168067"/>
            <a:ext cx="3096260" cy="0"/>
          </a:xfrm>
          <a:custGeom>
            <a:avLst/>
            <a:gdLst/>
            <a:ahLst/>
            <a:cxnLst/>
            <a:rect l="l" t="t" r="r" b="b"/>
            <a:pathLst>
              <a:path w="3096259">
                <a:moveTo>
                  <a:pt x="0" y="0"/>
                </a:moveTo>
                <a:lnTo>
                  <a:pt x="771004" y="0"/>
                </a:lnTo>
              </a:path>
              <a:path w="3096259">
                <a:moveTo>
                  <a:pt x="771004" y="0"/>
                </a:moveTo>
                <a:lnTo>
                  <a:pt x="1694929" y="0"/>
                </a:lnTo>
              </a:path>
              <a:path w="3096259">
                <a:moveTo>
                  <a:pt x="1694916" y="0"/>
                </a:moveTo>
                <a:lnTo>
                  <a:pt x="3096031" y="0"/>
                </a:lnTo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 txBox="1"/>
          <p:nvPr/>
        </p:nvSpPr>
        <p:spPr>
          <a:xfrm>
            <a:off x="4244644" y="1568284"/>
            <a:ext cx="254127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814069" algn="l"/>
                <a:tab pos="1883410" algn="l"/>
              </a:tabLst>
            </a:pPr>
            <a:r>
              <a:rPr sz="1000" b="1" spc="-20" dirty="0">
                <a:solidFill>
                  <a:srgbClr val="231F20"/>
                </a:solidFill>
                <a:latin typeface="Arial"/>
                <a:cs typeface="Arial"/>
              </a:rPr>
              <a:t>CODE</a:t>
            </a:r>
            <a:r>
              <a:rPr sz="1000" b="1" dirty="0">
                <a:solidFill>
                  <a:srgbClr val="231F20"/>
                </a:solidFill>
                <a:latin typeface="Arial"/>
                <a:cs typeface="Arial"/>
              </a:rPr>
              <a:t>	</a:t>
            </a:r>
            <a:r>
              <a:rPr sz="1000" b="1" spc="-10" dirty="0">
                <a:solidFill>
                  <a:srgbClr val="231F20"/>
                </a:solidFill>
                <a:latin typeface="Arial"/>
                <a:cs typeface="Arial"/>
              </a:rPr>
              <a:t>COLOR</a:t>
            </a:r>
            <a:r>
              <a:rPr sz="1000" b="1" dirty="0">
                <a:solidFill>
                  <a:srgbClr val="231F20"/>
                </a:solidFill>
                <a:latin typeface="Arial"/>
                <a:cs typeface="Arial"/>
              </a:rPr>
              <a:t>	</a:t>
            </a:r>
            <a:r>
              <a:rPr sz="1000" b="1" spc="-10" dirty="0">
                <a:solidFill>
                  <a:srgbClr val="231F20"/>
                </a:solidFill>
                <a:latin typeface="Arial"/>
                <a:cs typeface="Arial"/>
              </a:rPr>
              <a:t>MATERIAL</a:t>
            </a:r>
            <a:endParaRPr sz="100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4158617" y="1718729"/>
            <a:ext cx="564515" cy="431165"/>
          </a:xfrm>
          <a:prstGeom prst="rect">
            <a:avLst/>
          </a:prstGeom>
        </p:spPr>
        <p:txBody>
          <a:bodyPr vert="horz" wrap="square" lIns="0" tIns="628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95"/>
              </a:spcBef>
            </a:pP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02300-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01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95"/>
              </a:spcBef>
            </a:pP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02300-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05</a:t>
            </a:r>
            <a:endParaRPr sz="100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5113073" y="1718729"/>
            <a:ext cx="350520" cy="4311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050" marR="5080" indent="-6985">
              <a:lnSpc>
                <a:spcPct val="132900"/>
              </a:lnSpc>
              <a:spcBef>
                <a:spcPts val="100"/>
              </a:spcBef>
            </a:pPr>
            <a:r>
              <a:rPr sz="1000" spc="-10" dirty="0">
                <a:solidFill>
                  <a:srgbClr val="231F20"/>
                </a:solidFill>
                <a:latin typeface="Arial"/>
                <a:cs typeface="Arial"/>
              </a:rPr>
              <a:t>White</a:t>
            </a:r>
            <a:r>
              <a:rPr sz="1000" spc="-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Arial"/>
                <a:cs typeface="Arial"/>
              </a:rPr>
              <a:t>Black</a:t>
            </a:r>
            <a:endParaRPr sz="100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6261103" y="1718729"/>
            <a:ext cx="379730" cy="4311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2900"/>
              </a:lnSpc>
              <a:spcBef>
                <a:spcPts val="100"/>
              </a:spcBef>
            </a:pPr>
            <a:r>
              <a:rPr sz="1000" spc="-10" dirty="0">
                <a:solidFill>
                  <a:srgbClr val="231F20"/>
                </a:solidFill>
                <a:latin typeface="Arial"/>
                <a:cs typeface="Arial"/>
              </a:rPr>
              <a:t>Acetal</a:t>
            </a:r>
            <a:r>
              <a:rPr sz="1000" spc="-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Arial"/>
                <a:cs typeface="Arial"/>
              </a:rPr>
              <a:t>Acetal</a:t>
            </a:r>
            <a:endParaRPr sz="100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5889180" y="2177363"/>
            <a:ext cx="122428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00"/>
              </a:spcBef>
            </a:pPr>
            <a:r>
              <a:rPr sz="900" b="1" dirty="0">
                <a:solidFill>
                  <a:srgbClr val="231F20"/>
                </a:solidFill>
                <a:latin typeface="Arial"/>
                <a:cs typeface="Arial"/>
              </a:rPr>
              <a:t>Box</a:t>
            </a:r>
            <a:r>
              <a:rPr sz="900" b="1" spc="-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b="1" dirty="0">
                <a:solidFill>
                  <a:srgbClr val="231F20"/>
                </a:solidFill>
                <a:latin typeface="Arial"/>
                <a:cs typeface="Arial"/>
              </a:rPr>
              <a:t>units:</a:t>
            </a:r>
            <a:r>
              <a:rPr sz="900" b="1" spc="-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Arial"/>
                <a:cs typeface="Arial"/>
              </a:rPr>
              <a:t>50</a:t>
            </a:r>
            <a:endParaRPr sz="900">
              <a:latin typeface="Arial"/>
              <a:cs typeface="Arial"/>
            </a:endParaRPr>
          </a:p>
          <a:p>
            <a:pPr marR="5080" algn="r">
              <a:lnSpc>
                <a:spcPct val="100000"/>
              </a:lnSpc>
            </a:pPr>
            <a:r>
              <a:rPr sz="900" b="1" dirty="0">
                <a:solidFill>
                  <a:srgbClr val="231F20"/>
                </a:solidFill>
                <a:latin typeface="Arial"/>
                <a:cs typeface="Arial"/>
              </a:rPr>
              <a:t>Minimum</a:t>
            </a:r>
            <a:r>
              <a:rPr sz="900" b="1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b="1" dirty="0">
                <a:solidFill>
                  <a:srgbClr val="231F20"/>
                </a:solidFill>
                <a:latin typeface="Arial"/>
                <a:cs typeface="Arial"/>
              </a:rPr>
              <a:t>order:</a:t>
            </a:r>
            <a:r>
              <a:rPr sz="900" b="1" spc="-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231F20"/>
                </a:solidFill>
                <a:latin typeface="Arial"/>
                <a:cs typeface="Arial"/>
              </a:rPr>
              <a:t>1</a:t>
            </a:r>
            <a:r>
              <a:rPr sz="900" spc="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00" spc="-20" dirty="0">
                <a:solidFill>
                  <a:srgbClr val="231F20"/>
                </a:solidFill>
                <a:latin typeface="Arial"/>
                <a:cs typeface="Arial"/>
              </a:rPr>
              <a:t>box.</a:t>
            </a:r>
            <a:endParaRPr sz="900">
              <a:latin typeface="Arial"/>
              <a:cs typeface="Arial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3384003" y="4435741"/>
            <a:ext cx="3766185" cy="0"/>
          </a:xfrm>
          <a:custGeom>
            <a:avLst/>
            <a:gdLst/>
            <a:ahLst/>
            <a:cxnLst/>
            <a:rect l="l" t="t" r="r" b="b"/>
            <a:pathLst>
              <a:path w="3766184">
                <a:moveTo>
                  <a:pt x="0" y="0"/>
                </a:moveTo>
                <a:lnTo>
                  <a:pt x="771004" y="0"/>
                </a:lnTo>
              </a:path>
              <a:path w="3766184">
                <a:moveTo>
                  <a:pt x="770991" y="0"/>
                </a:moveTo>
                <a:lnTo>
                  <a:pt x="1931987" y="0"/>
                </a:lnTo>
              </a:path>
              <a:path w="3766184">
                <a:moveTo>
                  <a:pt x="1932000" y="0"/>
                </a:moveTo>
                <a:lnTo>
                  <a:pt x="2706001" y="0"/>
                </a:lnTo>
              </a:path>
              <a:path w="3766184">
                <a:moveTo>
                  <a:pt x="2706001" y="0"/>
                </a:moveTo>
                <a:lnTo>
                  <a:pt x="3765740" y="0"/>
                </a:lnTo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 txBox="1"/>
          <p:nvPr/>
        </p:nvSpPr>
        <p:spPr>
          <a:xfrm>
            <a:off x="3384003" y="3833685"/>
            <a:ext cx="3766185" cy="196850"/>
          </a:xfrm>
          <a:prstGeom prst="rect">
            <a:avLst/>
          </a:prstGeom>
          <a:solidFill>
            <a:srgbClr val="FFDF4F"/>
          </a:solidFill>
        </p:spPr>
        <p:txBody>
          <a:bodyPr vert="horz" wrap="square" lIns="0" tIns="14604" rIns="0" bIns="0" rtlCol="0">
            <a:spAutoFit/>
          </a:bodyPr>
          <a:lstStyle/>
          <a:p>
            <a:pPr marL="201930">
              <a:lnSpc>
                <a:spcPct val="100000"/>
              </a:lnSpc>
              <a:spcBef>
                <a:spcPts val="114"/>
              </a:spcBef>
              <a:tabLst>
                <a:tab pos="1097280" algn="l"/>
                <a:tab pos="2089150" algn="l"/>
                <a:tab pos="2913380" algn="l"/>
              </a:tabLst>
            </a:pPr>
            <a:r>
              <a:rPr sz="1000" b="1" spc="-20" dirty="0">
                <a:solidFill>
                  <a:srgbClr val="231F20"/>
                </a:solidFill>
                <a:latin typeface="Arial"/>
                <a:cs typeface="Arial"/>
              </a:rPr>
              <a:t>CODE</a:t>
            </a:r>
            <a:r>
              <a:rPr sz="1000" b="1" dirty="0">
                <a:solidFill>
                  <a:srgbClr val="231F20"/>
                </a:solidFill>
                <a:latin typeface="Arial"/>
                <a:cs typeface="Arial"/>
              </a:rPr>
              <a:t>	</a:t>
            </a:r>
            <a:r>
              <a:rPr sz="1000" b="1" spc="-10" dirty="0">
                <a:solidFill>
                  <a:srgbClr val="231F20"/>
                </a:solidFill>
                <a:latin typeface="Arial"/>
                <a:cs typeface="Arial"/>
              </a:rPr>
              <a:t>LABELS</a:t>
            </a:r>
            <a:r>
              <a:rPr sz="1000" b="1" dirty="0">
                <a:solidFill>
                  <a:srgbClr val="231F20"/>
                </a:solidFill>
                <a:latin typeface="Arial"/>
                <a:cs typeface="Arial"/>
              </a:rPr>
              <a:t>	</a:t>
            </a:r>
            <a:r>
              <a:rPr sz="1000" b="1" spc="-10" dirty="0">
                <a:solidFill>
                  <a:srgbClr val="231F20"/>
                </a:solidFill>
                <a:latin typeface="Arial"/>
                <a:cs typeface="Arial"/>
              </a:rPr>
              <a:t>COLOR</a:t>
            </a:r>
            <a:r>
              <a:rPr sz="1000" b="1" dirty="0">
                <a:solidFill>
                  <a:srgbClr val="231F20"/>
                </a:solidFill>
                <a:latin typeface="Arial"/>
                <a:cs typeface="Arial"/>
              </a:rPr>
              <a:t>	</a:t>
            </a:r>
            <a:r>
              <a:rPr sz="1000" b="1" spc="-10" dirty="0">
                <a:solidFill>
                  <a:srgbClr val="231F20"/>
                </a:solidFill>
                <a:latin typeface="Arial"/>
                <a:cs typeface="Arial"/>
              </a:rPr>
              <a:t>MATERIAL</a:t>
            </a:r>
            <a:endParaRPr sz="1000">
              <a:latin typeface="Arial"/>
              <a:cs typeface="Arial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3487305" y="3986403"/>
            <a:ext cx="564515" cy="431165"/>
          </a:xfrm>
          <a:prstGeom prst="rect">
            <a:avLst/>
          </a:prstGeom>
        </p:spPr>
        <p:txBody>
          <a:bodyPr vert="horz" wrap="square" lIns="0" tIns="628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95"/>
              </a:spcBef>
            </a:pP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02305-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01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95"/>
              </a:spcBef>
            </a:pP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02305-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05</a:t>
            </a:r>
            <a:endParaRPr sz="1000">
              <a:latin typeface="Arial"/>
              <a:cs typeface="Arial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4211002" y="4036618"/>
            <a:ext cx="104902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1.6</a:t>
            </a:r>
            <a:r>
              <a:rPr sz="1000" spc="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/</a:t>
            </a:r>
            <a:r>
              <a:rPr sz="1000" spc="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2.2</a:t>
            </a:r>
            <a:r>
              <a:rPr sz="1000" spc="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/</a:t>
            </a:r>
            <a:r>
              <a:rPr sz="1000" spc="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2.6</a:t>
            </a:r>
            <a:r>
              <a:rPr sz="1000" spc="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/</a:t>
            </a:r>
            <a:r>
              <a:rPr sz="1000" spc="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2.7</a:t>
            </a:r>
            <a:endParaRPr sz="1000">
              <a:latin typeface="Arial"/>
              <a:cs typeface="Arial"/>
            </a:endParaRPr>
          </a:p>
          <a:p>
            <a:pPr marL="259715">
              <a:lnSpc>
                <a:spcPct val="100000"/>
              </a:lnSpc>
            </a:pP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/</a:t>
            </a:r>
            <a:r>
              <a:rPr sz="1000" spc="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2.9</a:t>
            </a:r>
            <a:r>
              <a:rPr sz="1000" spc="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/</a:t>
            </a:r>
            <a:r>
              <a:rPr sz="1000" spc="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4.2</a:t>
            </a:r>
            <a:endParaRPr sz="1000">
              <a:latin typeface="Arial"/>
              <a:cs typeface="Arial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5527803" y="3986403"/>
            <a:ext cx="350520" cy="4311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050" marR="5080" indent="-6985">
              <a:lnSpc>
                <a:spcPct val="132900"/>
              </a:lnSpc>
              <a:spcBef>
                <a:spcPts val="100"/>
              </a:spcBef>
            </a:pPr>
            <a:r>
              <a:rPr sz="1000" spc="-10" dirty="0">
                <a:solidFill>
                  <a:srgbClr val="231F20"/>
                </a:solidFill>
                <a:latin typeface="Arial"/>
                <a:cs typeface="Arial"/>
              </a:rPr>
              <a:t>White</a:t>
            </a:r>
            <a:r>
              <a:rPr sz="1000" spc="-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Arial"/>
                <a:cs typeface="Arial"/>
              </a:rPr>
              <a:t>Black</a:t>
            </a:r>
            <a:endParaRPr sz="1000">
              <a:latin typeface="Arial"/>
              <a:cs typeface="Arial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6430197" y="3986403"/>
            <a:ext cx="379730" cy="4311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2900"/>
              </a:lnSpc>
              <a:spcBef>
                <a:spcPts val="100"/>
              </a:spcBef>
            </a:pPr>
            <a:r>
              <a:rPr sz="1000" spc="-10" dirty="0">
                <a:solidFill>
                  <a:srgbClr val="231F20"/>
                </a:solidFill>
                <a:latin typeface="Arial"/>
                <a:cs typeface="Arial"/>
              </a:rPr>
              <a:t>Acetal</a:t>
            </a:r>
            <a:r>
              <a:rPr sz="1000" spc="-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Arial"/>
                <a:cs typeface="Arial"/>
              </a:rPr>
              <a:t>Acetal</a:t>
            </a:r>
            <a:endParaRPr sz="1000">
              <a:latin typeface="Arial"/>
              <a:cs typeface="Arial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5887584" y="4445038"/>
            <a:ext cx="122428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00"/>
              </a:spcBef>
            </a:pPr>
            <a:r>
              <a:rPr sz="900" b="1" dirty="0">
                <a:solidFill>
                  <a:srgbClr val="231F20"/>
                </a:solidFill>
                <a:latin typeface="Arial"/>
                <a:cs typeface="Arial"/>
              </a:rPr>
              <a:t>Box</a:t>
            </a:r>
            <a:r>
              <a:rPr sz="900" b="1" spc="-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b="1" dirty="0">
                <a:solidFill>
                  <a:srgbClr val="231F20"/>
                </a:solidFill>
                <a:latin typeface="Arial"/>
                <a:cs typeface="Arial"/>
              </a:rPr>
              <a:t>units:</a:t>
            </a:r>
            <a:r>
              <a:rPr sz="900" b="1" spc="-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Arial"/>
                <a:cs typeface="Arial"/>
              </a:rPr>
              <a:t>20</a:t>
            </a:r>
            <a:endParaRPr sz="900">
              <a:latin typeface="Arial"/>
              <a:cs typeface="Arial"/>
            </a:endParaRPr>
          </a:p>
          <a:p>
            <a:pPr marR="5080" algn="r">
              <a:lnSpc>
                <a:spcPct val="100000"/>
              </a:lnSpc>
            </a:pPr>
            <a:r>
              <a:rPr sz="900" b="1" dirty="0">
                <a:solidFill>
                  <a:srgbClr val="231F20"/>
                </a:solidFill>
                <a:latin typeface="Arial"/>
                <a:cs typeface="Arial"/>
              </a:rPr>
              <a:t>Minimum</a:t>
            </a:r>
            <a:r>
              <a:rPr sz="900" b="1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b="1" dirty="0">
                <a:solidFill>
                  <a:srgbClr val="231F20"/>
                </a:solidFill>
                <a:latin typeface="Arial"/>
                <a:cs typeface="Arial"/>
              </a:rPr>
              <a:t>order:</a:t>
            </a:r>
            <a:r>
              <a:rPr sz="900" b="1" spc="-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231F20"/>
                </a:solidFill>
                <a:latin typeface="Arial"/>
                <a:cs typeface="Arial"/>
              </a:rPr>
              <a:t>1</a:t>
            </a:r>
            <a:r>
              <a:rPr sz="900" spc="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00" spc="-20" dirty="0">
                <a:solidFill>
                  <a:srgbClr val="231F20"/>
                </a:solidFill>
                <a:latin typeface="Arial"/>
                <a:cs typeface="Arial"/>
              </a:rPr>
              <a:t>box.</a:t>
            </a:r>
            <a:endParaRPr sz="900">
              <a:latin typeface="Arial"/>
              <a:cs typeface="Arial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760730" y="5024732"/>
            <a:ext cx="823594" cy="246379"/>
          </a:xfrm>
          <a:prstGeom prst="rect">
            <a:avLst/>
          </a:prstGeom>
          <a:solidFill>
            <a:srgbClr val="FFDF4F"/>
          </a:solidFill>
        </p:spPr>
        <p:txBody>
          <a:bodyPr vert="horz" wrap="square" lIns="0" tIns="7620" rIns="0" bIns="0" rtlCol="0">
            <a:spAutoFit/>
          </a:bodyPr>
          <a:lstStyle/>
          <a:p>
            <a:pPr marL="89535">
              <a:lnSpc>
                <a:spcPct val="100000"/>
              </a:lnSpc>
              <a:spcBef>
                <a:spcPts val="60"/>
              </a:spcBef>
            </a:pPr>
            <a:r>
              <a:rPr sz="1200" b="1" dirty="0">
                <a:solidFill>
                  <a:srgbClr val="231F20"/>
                </a:solidFill>
                <a:latin typeface="Arial"/>
                <a:cs typeface="Arial"/>
              </a:rPr>
              <a:t>02305-</a:t>
            </a:r>
            <a:r>
              <a:rPr sz="1200" b="1" spc="-25" dirty="0">
                <a:solidFill>
                  <a:srgbClr val="231F20"/>
                </a:solidFill>
                <a:latin typeface="Arial"/>
                <a:cs typeface="Arial"/>
              </a:rPr>
              <a:t>01</a:t>
            </a:r>
            <a:endParaRPr sz="1200">
              <a:latin typeface="Arial"/>
              <a:cs typeface="Arial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1583994" y="5024732"/>
            <a:ext cx="936625" cy="246379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4604" rIns="0" bIns="0" rtlCol="0">
            <a:spAutoFit/>
          </a:bodyPr>
          <a:lstStyle/>
          <a:p>
            <a:pPr marL="50165">
              <a:lnSpc>
                <a:spcPct val="100000"/>
              </a:lnSpc>
              <a:spcBef>
                <a:spcPts val="114"/>
              </a:spcBef>
            </a:pPr>
            <a:r>
              <a:rPr sz="1100" spc="-10" dirty="0">
                <a:solidFill>
                  <a:srgbClr val="231F20"/>
                </a:solidFill>
                <a:latin typeface="Arial"/>
                <a:cs typeface="Arial"/>
              </a:rPr>
              <a:t>APLICATION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760730" y="7692298"/>
            <a:ext cx="823594" cy="246379"/>
          </a:xfrm>
          <a:prstGeom prst="rect">
            <a:avLst/>
          </a:prstGeom>
          <a:solidFill>
            <a:srgbClr val="FFDF4F"/>
          </a:solidFill>
        </p:spPr>
        <p:txBody>
          <a:bodyPr vert="horz" wrap="square" lIns="0" tIns="7620" rIns="0" bIns="0" rtlCol="0">
            <a:spAutoFit/>
          </a:bodyPr>
          <a:lstStyle/>
          <a:p>
            <a:pPr marL="89535">
              <a:lnSpc>
                <a:spcPct val="100000"/>
              </a:lnSpc>
              <a:spcBef>
                <a:spcPts val="60"/>
              </a:spcBef>
            </a:pPr>
            <a:r>
              <a:rPr sz="1200" b="1" dirty="0">
                <a:solidFill>
                  <a:srgbClr val="231F20"/>
                </a:solidFill>
                <a:latin typeface="Arial"/>
                <a:cs typeface="Arial"/>
              </a:rPr>
              <a:t>02305-</a:t>
            </a:r>
            <a:r>
              <a:rPr sz="1200" b="1" spc="-25" dirty="0">
                <a:solidFill>
                  <a:srgbClr val="231F20"/>
                </a:solidFill>
                <a:latin typeface="Arial"/>
                <a:cs typeface="Arial"/>
              </a:rPr>
              <a:t>05</a:t>
            </a:r>
            <a:endParaRPr sz="1200">
              <a:latin typeface="Arial"/>
              <a:cs typeface="Arial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1583994" y="7692298"/>
            <a:ext cx="943610" cy="246379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4604" rIns="0" bIns="0" rtlCol="0">
            <a:spAutoFit/>
          </a:bodyPr>
          <a:lstStyle/>
          <a:p>
            <a:pPr marL="50165">
              <a:lnSpc>
                <a:spcPct val="100000"/>
              </a:lnSpc>
              <a:spcBef>
                <a:spcPts val="114"/>
              </a:spcBef>
            </a:pPr>
            <a:r>
              <a:rPr sz="1100" spc="-10" dirty="0">
                <a:solidFill>
                  <a:srgbClr val="231F20"/>
                </a:solidFill>
                <a:latin typeface="Arial"/>
                <a:cs typeface="Arial"/>
              </a:rPr>
              <a:t>APLICATION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10646994" y="1757794"/>
            <a:ext cx="4576445" cy="20320"/>
          </a:xfrm>
          <a:custGeom>
            <a:avLst/>
            <a:gdLst/>
            <a:ahLst/>
            <a:cxnLst/>
            <a:rect l="l" t="t" r="r" b="b"/>
            <a:pathLst>
              <a:path w="4576444" h="20319">
                <a:moveTo>
                  <a:pt x="4575835" y="0"/>
                </a:moveTo>
                <a:lnTo>
                  <a:pt x="0" y="0"/>
                </a:lnTo>
                <a:lnTo>
                  <a:pt x="0" y="19799"/>
                </a:lnTo>
                <a:lnTo>
                  <a:pt x="4575835" y="19799"/>
                </a:lnTo>
                <a:lnTo>
                  <a:pt x="4575835" y="0"/>
                </a:lnTo>
                <a:close/>
              </a:path>
            </a:pathLst>
          </a:custGeom>
          <a:solidFill>
            <a:srgbClr val="80828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11142002" y="1980005"/>
            <a:ext cx="3576954" cy="196850"/>
          </a:xfrm>
          <a:custGeom>
            <a:avLst/>
            <a:gdLst/>
            <a:ahLst/>
            <a:cxnLst/>
            <a:rect l="l" t="t" r="r" b="b"/>
            <a:pathLst>
              <a:path w="3576955" h="196850">
                <a:moveTo>
                  <a:pt x="3576332" y="0"/>
                </a:moveTo>
                <a:lnTo>
                  <a:pt x="3576332" y="0"/>
                </a:lnTo>
                <a:lnTo>
                  <a:pt x="0" y="0"/>
                </a:lnTo>
                <a:lnTo>
                  <a:pt x="0" y="196850"/>
                </a:lnTo>
                <a:lnTo>
                  <a:pt x="3576332" y="196850"/>
                </a:lnTo>
                <a:lnTo>
                  <a:pt x="3576332" y="0"/>
                </a:lnTo>
                <a:close/>
              </a:path>
            </a:pathLst>
          </a:custGeom>
          <a:solidFill>
            <a:srgbClr val="FFDF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11142002" y="2582075"/>
            <a:ext cx="3576320" cy="0"/>
          </a:xfrm>
          <a:custGeom>
            <a:avLst/>
            <a:gdLst/>
            <a:ahLst/>
            <a:cxnLst/>
            <a:rect l="l" t="t" r="r" b="b"/>
            <a:pathLst>
              <a:path w="3576319">
                <a:moveTo>
                  <a:pt x="0" y="0"/>
                </a:moveTo>
                <a:lnTo>
                  <a:pt x="760476" y="0"/>
                </a:lnTo>
              </a:path>
              <a:path w="3576319">
                <a:moveTo>
                  <a:pt x="760476" y="0"/>
                </a:moveTo>
                <a:lnTo>
                  <a:pt x="1451673" y="0"/>
                </a:lnTo>
              </a:path>
              <a:path w="3576319">
                <a:moveTo>
                  <a:pt x="1451673" y="0"/>
                </a:moveTo>
                <a:lnTo>
                  <a:pt x="2175217" y="0"/>
                </a:lnTo>
              </a:path>
              <a:path w="3576319">
                <a:moveTo>
                  <a:pt x="2175217" y="0"/>
                </a:moveTo>
                <a:lnTo>
                  <a:pt x="3576281" y="0"/>
                </a:lnTo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 txBox="1"/>
          <p:nvPr/>
        </p:nvSpPr>
        <p:spPr>
          <a:xfrm>
            <a:off x="11326088" y="1982292"/>
            <a:ext cx="39243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-20" dirty="0">
                <a:solidFill>
                  <a:srgbClr val="231F20"/>
                </a:solidFill>
                <a:latin typeface="Arial"/>
                <a:cs typeface="Arial"/>
              </a:rPr>
              <a:t>CODE</a:t>
            </a:r>
            <a:endParaRPr sz="1000">
              <a:latin typeface="Arial"/>
              <a:cs typeface="Arial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276313" y="10425277"/>
            <a:ext cx="167640" cy="1549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65"/>
              </a:lnSpc>
            </a:pPr>
            <a:r>
              <a:rPr sz="1000" spc="-25" dirty="0">
                <a:solidFill>
                  <a:srgbClr val="005AA9"/>
                </a:solidFill>
                <a:latin typeface="Arial"/>
                <a:cs typeface="Arial"/>
              </a:rPr>
              <a:t>28</a:t>
            </a:r>
            <a:endParaRPr sz="1000">
              <a:latin typeface="Arial"/>
              <a:cs typeface="Arial"/>
            </a:endParaRPr>
          </a:p>
        </p:txBody>
      </p:sp>
      <p:sp>
        <p:nvSpPr>
          <p:cNvPr id="70" name="object 70"/>
          <p:cNvSpPr txBox="1"/>
          <p:nvPr/>
        </p:nvSpPr>
        <p:spPr>
          <a:xfrm>
            <a:off x="14892235" y="10425277"/>
            <a:ext cx="167640" cy="1549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65"/>
              </a:lnSpc>
            </a:pPr>
            <a:r>
              <a:rPr sz="1000" spc="-25" dirty="0">
                <a:solidFill>
                  <a:srgbClr val="005AA9"/>
                </a:solidFill>
                <a:latin typeface="Arial"/>
                <a:cs typeface="Arial"/>
              </a:rPr>
              <a:t>29</a:t>
            </a:r>
            <a:endParaRPr sz="1000">
              <a:latin typeface="Arial"/>
              <a:cs typeface="Arial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11981383" y="1982292"/>
            <a:ext cx="53340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-10" dirty="0">
                <a:solidFill>
                  <a:srgbClr val="231F20"/>
                </a:solidFill>
                <a:latin typeface="Arial"/>
                <a:cs typeface="Arial"/>
              </a:rPr>
              <a:t>LABELS</a:t>
            </a:r>
            <a:endParaRPr sz="1000">
              <a:latin typeface="Arial"/>
              <a:cs typeface="Arial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12713463" y="1982292"/>
            <a:ext cx="48450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-10" dirty="0">
                <a:solidFill>
                  <a:srgbClr val="231F20"/>
                </a:solidFill>
                <a:latin typeface="Arial"/>
                <a:cs typeface="Arial"/>
              </a:rPr>
              <a:t>COLOR</a:t>
            </a:r>
            <a:endParaRPr sz="1000">
              <a:latin typeface="Arial"/>
              <a:cs typeface="Arial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13682856" y="1982292"/>
            <a:ext cx="67056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-10" dirty="0">
                <a:solidFill>
                  <a:srgbClr val="231F20"/>
                </a:solidFill>
                <a:latin typeface="Arial"/>
                <a:cs typeface="Arial"/>
              </a:rPr>
              <a:t>MATERIAL</a:t>
            </a:r>
            <a:endParaRPr sz="1000">
              <a:latin typeface="Arial"/>
              <a:cs typeface="Arial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11240046" y="2132747"/>
            <a:ext cx="564515" cy="431165"/>
          </a:xfrm>
          <a:prstGeom prst="rect">
            <a:avLst/>
          </a:prstGeom>
        </p:spPr>
        <p:txBody>
          <a:bodyPr vert="horz" wrap="square" lIns="0" tIns="628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95"/>
              </a:spcBef>
            </a:pP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02325-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01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95"/>
              </a:spcBef>
            </a:pP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02325-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05</a:t>
            </a:r>
            <a:endParaRPr sz="1000">
              <a:latin typeface="Arial"/>
              <a:cs typeface="Arial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12005763" y="2182952"/>
            <a:ext cx="48514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6.0</a:t>
            </a:r>
            <a:r>
              <a:rPr sz="1000" spc="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/</a:t>
            </a:r>
            <a:r>
              <a:rPr sz="1000" spc="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7.5</a:t>
            </a:r>
            <a:endParaRPr sz="1000">
              <a:latin typeface="Arial"/>
              <a:cs typeface="Arial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12780260" y="2132747"/>
            <a:ext cx="350520" cy="4311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050" marR="5080" indent="-6985">
              <a:lnSpc>
                <a:spcPct val="132900"/>
              </a:lnSpc>
              <a:spcBef>
                <a:spcPts val="100"/>
              </a:spcBef>
            </a:pPr>
            <a:r>
              <a:rPr sz="1000" spc="-10" dirty="0">
                <a:solidFill>
                  <a:srgbClr val="231F20"/>
                </a:solidFill>
                <a:latin typeface="Arial"/>
                <a:cs typeface="Arial"/>
              </a:rPr>
              <a:t>White</a:t>
            </a:r>
            <a:r>
              <a:rPr sz="1000" spc="-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Arial"/>
                <a:cs typeface="Arial"/>
              </a:rPr>
              <a:t>Black</a:t>
            </a:r>
            <a:endParaRPr sz="1000">
              <a:latin typeface="Arial"/>
              <a:cs typeface="Arial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13828137" y="2132747"/>
            <a:ext cx="379730" cy="4311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2900"/>
              </a:lnSpc>
              <a:spcBef>
                <a:spcPts val="100"/>
              </a:spcBef>
            </a:pPr>
            <a:r>
              <a:rPr sz="1000" spc="-10" dirty="0">
                <a:solidFill>
                  <a:srgbClr val="231F20"/>
                </a:solidFill>
                <a:latin typeface="Arial"/>
                <a:cs typeface="Arial"/>
              </a:rPr>
              <a:t>Acetal</a:t>
            </a:r>
            <a:r>
              <a:rPr sz="1000" spc="-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Arial"/>
                <a:cs typeface="Arial"/>
              </a:rPr>
              <a:t>Acetal</a:t>
            </a:r>
            <a:endParaRPr sz="1000">
              <a:latin typeface="Arial"/>
              <a:cs typeface="Arial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13456285" y="2591371"/>
            <a:ext cx="122428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00"/>
              </a:spcBef>
            </a:pPr>
            <a:r>
              <a:rPr sz="900" b="1" dirty="0">
                <a:solidFill>
                  <a:srgbClr val="231F20"/>
                </a:solidFill>
                <a:latin typeface="Arial"/>
                <a:cs typeface="Arial"/>
              </a:rPr>
              <a:t>Box</a:t>
            </a:r>
            <a:r>
              <a:rPr sz="900" b="1" spc="-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b="1" dirty="0">
                <a:solidFill>
                  <a:srgbClr val="231F20"/>
                </a:solidFill>
                <a:latin typeface="Arial"/>
                <a:cs typeface="Arial"/>
              </a:rPr>
              <a:t>units:</a:t>
            </a:r>
            <a:r>
              <a:rPr sz="900" b="1" spc="-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Arial"/>
                <a:cs typeface="Arial"/>
              </a:rPr>
              <a:t>20</a:t>
            </a:r>
            <a:endParaRPr sz="900">
              <a:latin typeface="Arial"/>
              <a:cs typeface="Arial"/>
            </a:endParaRPr>
          </a:p>
          <a:p>
            <a:pPr marR="5080" algn="r">
              <a:lnSpc>
                <a:spcPct val="100000"/>
              </a:lnSpc>
            </a:pPr>
            <a:r>
              <a:rPr sz="900" b="1" dirty="0">
                <a:solidFill>
                  <a:srgbClr val="231F20"/>
                </a:solidFill>
                <a:latin typeface="Arial"/>
                <a:cs typeface="Arial"/>
              </a:rPr>
              <a:t>Minimum</a:t>
            </a:r>
            <a:r>
              <a:rPr sz="900" b="1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b="1" dirty="0">
                <a:solidFill>
                  <a:srgbClr val="231F20"/>
                </a:solidFill>
                <a:latin typeface="Arial"/>
                <a:cs typeface="Arial"/>
              </a:rPr>
              <a:t>order:</a:t>
            </a:r>
            <a:r>
              <a:rPr sz="900" b="1" spc="-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231F20"/>
                </a:solidFill>
                <a:latin typeface="Arial"/>
                <a:cs typeface="Arial"/>
              </a:rPr>
              <a:t>1</a:t>
            </a:r>
            <a:r>
              <a:rPr sz="900" spc="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00" spc="-20" dirty="0">
                <a:solidFill>
                  <a:srgbClr val="231F20"/>
                </a:solidFill>
                <a:latin typeface="Arial"/>
                <a:cs typeface="Arial"/>
              </a:rPr>
              <a:t>box.</a:t>
            </a:r>
            <a:endParaRPr sz="900">
              <a:latin typeface="Arial"/>
              <a:cs typeface="Arial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8310829" y="3095063"/>
            <a:ext cx="956944" cy="246379"/>
          </a:xfrm>
          <a:prstGeom prst="rect">
            <a:avLst/>
          </a:prstGeom>
          <a:solidFill>
            <a:srgbClr val="FFDF4F"/>
          </a:solidFill>
        </p:spPr>
        <p:txBody>
          <a:bodyPr vert="horz" wrap="square" lIns="0" tIns="635" rIns="0" bIns="0" rtlCol="0">
            <a:spAutoFit/>
          </a:bodyPr>
          <a:lstStyle/>
          <a:p>
            <a:pPr marL="102235">
              <a:lnSpc>
                <a:spcPct val="100000"/>
              </a:lnSpc>
              <a:spcBef>
                <a:spcPts val="5"/>
              </a:spcBef>
            </a:pPr>
            <a:r>
              <a:rPr sz="1400" b="1" dirty="0">
                <a:solidFill>
                  <a:srgbClr val="231F20"/>
                </a:solidFill>
                <a:latin typeface="Arial"/>
                <a:cs typeface="Arial"/>
              </a:rPr>
              <a:t>02325-</a:t>
            </a:r>
            <a:r>
              <a:rPr sz="1400" b="1" spc="-25" dirty="0">
                <a:solidFill>
                  <a:srgbClr val="231F20"/>
                </a:solidFill>
                <a:latin typeface="Arial"/>
                <a:cs typeface="Arial"/>
              </a:rPr>
              <a:t>01</a:t>
            </a:r>
            <a:endParaRPr sz="1400">
              <a:latin typeface="Arial"/>
              <a:cs typeface="Arial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9267482" y="3095063"/>
            <a:ext cx="951865" cy="246379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4604" rIns="0" bIns="0" rtlCol="0">
            <a:spAutoFit/>
          </a:bodyPr>
          <a:lstStyle/>
          <a:p>
            <a:pPr marL="50165">
              <a:lnSpc>
                <a:spcPct val="100000"/>
              </a:lnSpc>
              <a:spcBef>
                <a:spcPts val="114"/>
              </a:spcBef>
            </a:pPr>
            <a:r>
              <a:rPr sz="1100" spc="-10" dirty="0">
                <a:solidFill>
                  <a:srgbClr val="231F20"/>
                </a:solidFill>
                <a:latin typeface="Arial"/>
                <a:cs typeface="Arial"/>
              </a:rPr>
              <a:t>APLICATION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8310829" y="6837352"/>
            <a:ext cx="956944" cy="246379"/>
          </a:xfrm>
          <a:prstGeom prst="rect">
            <a:avLst/>
          </a:prstGeom>
          <a:solidFill>
            <a:srgbClr val="FFDF4F"/>
          </a:solidFill>
        </p:spPr>
        <p:txBody>
          <a:bodyPr vert="horz" wrap="square" lIns="0" tIns="635" rIns="0" bIns="0" rtlCol="0">
            <a:spAutoFit/>
          </a:bodyPr>
          <a:lstStyle/>
          <a:p>
            <a:pPr marL="102235">
              <a:lnSpc>
                <a:spcPct val="100000"/>
              </a:lnSpc>
              <a:spcBef>
                <a:spcPts val="5"/>
              </a:spcBef>
            </a:pPr>
            <a:r>
              <a:rPr sz="1400" b="1" dirty="0">
                <a:solidFill>
                  <a:srgbClr val="231F20"/>
                </a:solidFill>
                <a:latin typeface="Arial"/>
                <a:cs typeface="Arial"/>
              </a:rPr>
              <a:t>02325-</a:t>
            </a:r>
            <a:r>
              <a:rPr sz="1400" b="1" spc="-25" dirty="0">
                <a:solidFill>
                  <a:srgbClr val="231F20"/>
                </a:solidFill>
                <a:latin typeface="Arial"/>
                <a:cs typeface="Arial"/>
              </a:rPr>
              <a:t>05</a:t>
            </a:r>
            <a:endParaRPr sz="1400">
              <a:latin typeface="Arial"/>
              <a:cs typeface="Arial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9267482" y="6837352"/>
            <a:ext cx="951865" cy="246379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4604" rIns="0" bIns="0" rtlCol="0">
            <a:spAutoFit/>
          </a:bodyPr>
          <a:lstStyle/>
          <a:p>
            <a:pPr marL="50165">
              <a:lnSpc>
                <a:spcPct val="100000"/>
              </a:lnSpc>
              <a:spcBef>
                <a:spcPts val="114"/>
              </a:spcBef>
            </a:pPr>
            <a:r>
              <a:rPr sz="1100" spc="-10" dirty="0">
                <a:solidFill>
                  <a:srgbClr val="231F20"/>
                </a:solidFill>
                <a:latin typeface="Arial"/>
                <a:cs typeface="Arial"/>
              </a:rPr>
              <a:t>APLICATION</a:t>
            </a:r>
            <a:endParaRPr sz="11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651297" y="274332"/>
            <a:ext cx="288607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i="1" spc="-10" dirty="0">
                <a:solidFill>
                  <a:srgbClr val="005AA9"/>
                </a:solidFill>
                <a:latin typeface="Arial"/>
                <a:cs typeface="Arial"/>
              </a:rPr>
              <a:t>Accessories</a:t>
            </a:r>
            <a:r>
              <a:rPr sz="900" i="1" spc="-15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rgbClr val="005AA9"/>
                </a:solidFill>
                <a:latin typeface="Arial"/>
                <a:cs typeface="Arial"/>
              </a:rPr>
              <a:t>for</a:t>
            </a:r>
            <a:r>
              <a:rPr sz="900" i="1" spc="-15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rgbClr val="005AA9"/>
                </a:solidFill>
                <a:latin typeface="Arial"/>
                <a:cs typeface="Arial"/>
              </a:rPr>
              <a:t>electronic</a:t>
            </a:r>
            <a:r>
              <a:rPr sz="900" i="1" spc="-15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rgbClr val="005AA9"/>
                </a:solidFill>
                <a:latin typeface="Arial"/>
                <a:cs typeface="Arial"/>
              </a:rPr>
              <a:t>labels</a:t>
            </a:r>
            <a:r>
              <a:rPr sz="900" i="1" spc="-15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900" i="1" spc="-10" dirty="0">
                <a:solidFill>
                  <a:srgbClr val="005AA9"/>
                </a:solidFill>
                <a:latin typeface="Arial"/>
                <a:cs typeface="Arial"/>
              </a:rPr>
              <a:t>Solum </a:t>
            </a:r>
            <a:r>
              <a:rPr sz="900" i="1" spc="65" dirty="0">
                <a:solidFill>
                  <a:srgbClr val="005AA9"/>
                </a:solidFill>
                <a:latin typeface="Arial"/>
                <a:cs typeface="Arial"/>
              </a:rPr>
              <a:t>/</a:t>
            </a:r>
            <a:r>
              <a:rPr sz="900" i="1" spc="-15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rgbClr val="005AA9"/>
                </a:solidFill>
                <a:latin typeface="Arial"/>
                <a:cs typeface="Arial"/>
              </a:rPr>
              <a:t>Catalogue</a:t>
            </a:r>
            <a:r>
              <a:rPr sz="900" spc="-5" dirty="0">
                <a:solidFill>
                  <a:srgbClr val="005AA9"/>
                </a:solidFill>
                <a:latin typeface="Times New Roman"/>
                <a:cs typeface="Times New Roman"/>
              </a:rPr>
              <a:t> </a:t>
            </a:r>
            <a:r>
              <a:rPr sz="900" i="1" spc="-20" dirty="0">
                <a:solidFill>
                  <a:srgbClr val="005AA9"/>
                </a:solidFill>
                <a:latin typeface="Arial"/>
                <a:cs typeface="Arial"/>
              </a:rPr>
              <a:t>2023</a:t>
            </a:r>
            <a:endParaRPr sz="9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99312" y="274332"/>
            <a:ext cx="288607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i="1" spc="-10" dirty="0">
                <a:solidFill>
                  <a:srgbClr val="005AA9"/>
                </a:solidFill>
                <a:latin typeface="Arial"/>
                <a:cs typeface="Arial"/>
              </a:rPr>
              <a:t>Accessories</a:t>
            </a:r>
            <a:r>
              <a:rPr sz="900" i="1" spc="-15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rgbClr val="005AA9"/>
                </a:solidFill>
                <a:latin typeface="Arial"/>
                <a:cs typeface="Arial"/>
              </a:rPr>
              <a:t>for</a:t>
            </a:r>
            <a:r>
              <a:rPr sz="900" i="1" spc="-15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rgbClr val="005AA9"/>
                </a:solidFill>
                <a:latin typeface="Arial"/>
                <a:cs typeface="Arial"/>
              </a:rPr>
              <a:t>electronic</a:t>
            </a:r>
            <a:r>
              <a:rPr sz="900" i="1" spc="-15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rgbClr val="005AA9"/>
                </a:solidFill>
                <a:latin typeface="Arial"/>
                <a:cs typeface="Arial"/>
              </a:rPr>
              <a:t>labels</a:t>
            </a:r>
            <a:r>
              <a:rPr sz="900" i="1" spc="-15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900" i="1" spc="-10" dirty="0">
                <a:solidFill>
                  <a:srgbClr val="005AA9"/>
                </a:solidFill>
                <a:latin typeface="Arial"/>
                <a:cs typeface="Arial"/>
              </a:rPr>
              <a:t>Solum </a:t>
            </a:r>
            <a:r>
              <a:rPr sz="900" i="1" spc="65" dirty="0">
                <a:solidFill>
                  <a:srgbClr val="005AA9"/>
                </a:solidFill>
                <a:latin typeface="Arial"/>
                <a:cs typeface="Arial"/>
              </a:rPr>
              <a:t>/</a:t>
            </a:r>
            <a:r>
              <a:rPr sz="900" i="1" spc="-15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rgbClr val="005AA9"/>
                </a:solidFill>
                <a:latin typeface="Arial"/>
                <a:cs typeface="Arial"/>
              </a:rPr>
              <a:t>Catalogue</a:t>
            </a:r>
            <a:r>
              <a:rPr sz="900" spc="-5" dirty="0">
                <a:solidFill>
                  <a:srgbClr val="005AA9"/>
                </a:solidFill>
                <a:latin typeface="Times New Roman"/>
                <a:cs typeface="Times New Roman"/>
              </a:rPr>
              <a:t> </a:t>
            </a:r>
            <a:r>
              <a:rPr sz="900" i="1" spc="-20" dirty="0">
                <a:solidFill>
                  <a:srgbClr val="005AA9"/>
                </a:solidFill>
                <a:latin typeface="Arial"/>
                <a:cs typeface="Arial"/>
              </a:rPr>
              <a:t>2023</a:t>
            </a:r>
            <a:endParaRPr sz="90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612001" y="6224257"/>
            <a:ext cx="6561455" cy="4072254"/>
            <a:chOff x="612001" y="6224257"/>
            <a:chExt cx="6561455" cy="4072254"/>
          </a:xfrm>
        </p:grpSpPr>
        <p:sp>
          <p:nvSpPr>
            <p:cNvPr id="5" name="object 5"/>
            <p:cNvSpPr/>
            <p:nvPr/>
          </p:nvSpPr>
          <p:spPr>
            <a:xfrm>
              <a:off x="617081" y="6229337"/>
              <a:ext cx="6551295" cy="4062095"/>
            </a:xfrm>
            <a:custGeom>
              <a:avLst/>
              <a:gdLst/>
              <a:ahLst/>
              <a:cxnLst/>
              <a:rect l="l" t="t" r="r" b="b"/>
              <a:pathLst>
                <a:path w="6551295" h="4062095">
                  <a:moveTo>
                    <a:pt x="152400" y="0"/>
                  </a:moveTo>
                  <a:lnTo>
                    <a:pt x="104231" y="7769"/>
                  </a:lnTo>
                  <a:lnTo>
                    <a:pt x="62396" y="29405"/>
                  </a:lnTo>
                  <a:lnTo>
                    <a:pt x="29405" y="62396"/>
                  </a:lnTo>
                  <a:lnTo>
                    <a:pt x="7769" y="104231"/>
                  </a:lnTo>
                  <a:lnTo>
                    <a:pt x="0" y="152400"/>
                  </a:lnTo>
                  <a:lnTo>
                    <a:pt x="0" y="3909185"/>
                  </a:lnTo>
                  <a:lnTo>
                    <a:pt x="7769" y="3957359"/>
                  </a:lnTo>
                  <a:lnTo>
                    <a:pt x="29405" y="3999195"/>
                  </a:lnTo>
                  <a:lnTo>
                    <a:pt x="62396" y="4032184"/>
                  </a:lnTo>
                  <a:lnTo>
                    <a:pt x="104231" y="4053817"/>
                  </a:lnTo>
                  <a:lnTo>
                    <a:pt x="152400" y="4061585"/>
                  </a:lnTo>
                  <a:lnTo>
                    <a:pt x="6398893" y="4061585"/>
                  </a:lnTo>
                  <a:lnTo>
                    <a:pt x="6447066" y="4053817"/>
                  </a:lnTo>
                  <a:lnTo>
                    <a:pt x="6488902" y="4032184"/>
                  </a:lnTo>
                  <a:lnTo>
                    <a:pt x="6521891" y="3999195"/>
                  </a:lnTo>
                  <a:lnTo>
                    <a:pt x="6543525" y="3957359"/>
                  </a:lnTo>
                  <a:lnTo>
                    <a:pt x="6551293" y="3909185"/>
                  </a:lnTo>
                  <a:lnTo>
                    <a:pt x="6551293" y="152400"/>
                  </a:lnTo>
                  <a:lnTo>
                    <a:pt x="6543525" y="104231"/>
                  </a:lnTo>
                  <a:lnTo>
                    <a:pt x="6521891" y="62396"/>
                  </a:lnTo>
                  <a:lnTo>
                    <a:pt x="6488902" y="29405"/>
                  </a:lnTo>
                  <a:lnTo>
                    <a:pt x="6447066" y="7769"/>
                  </a:lnTo>
                  <a:lnTo>
                    <a:pt x="6398893" y="0"/>
                  </a:lnTo>
                  <a:lnTo>
                    <a:pt x="152400" y="0"/>
                  </a:lnTo>
                  <a:close/>
                </a:path>
              </a:pathLst>
            </a:custGeom>
            <a:ln w="10160">
              <a:solidFill>
                <a:srgbClr val="FFDF4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158212" y="7108865"/>
              <a:ext cx="1754951" cy="273336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393964" y="7418685"/>
              <a:ext cx="1365262" cy="2393522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44001" y="7046939"/>
              <a:ext cx="2147007" cy="2934695"/>
            </a:xfrm>
            <a:prstGeom prst="rect">
              <a:avLst/>
            </a:prstGeom>
          </p:spPr>
        </p:pic>
      </p:grpSp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65913" y="2643853"/>
            <a:ext cx="391010" cy="584061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220821" y="2088171"/>
            <a:ext cx="386770" cy="1170121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778610" y="669518"/>
            <a:ext cx="391010" cy="2613151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2334578" y="1358329"/>
            <a:ext cx="391010" cy="1899995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2890547" y="2542653"/>
            <a:ext cx="397126" cy="639762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8220630" y="660731"/>
            <a:ext cx="1215627" cy="2199008"/>
          </a:xfrm>
          <a:prstGeom prst="rect">
            <a:avLst/>
          </a:prstGeom>
        </p:spPr>
      </p:pic>
      <p:grpSp>
        <p:nvGrpSpPr>
          <p:cNvPr id="15" name="object 15"/>
          <p:cNvGrpSpPr/>
          <p:nvPr/>
        </p:nvGrpSpPr>
        <p:grpSpPr>
          <a:xfrm>
            <a:off x="617606" y="3755908"/>
            <a:ext cx="2216785" cy="2146300"/>
            <a:chOff x="617606" y="3755908"/>
            <a:chExt cx="2216785" cy="2146300"/>
          </a:xfrm>
        </p:grpSpPr>
        <p:pic>
          <p:nvPicPr>
            <p:cNvPr id="16" name="object 1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17606" y="3755908"/>
              <a:ext cx="1804890" cy="1068085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026552" y="4833731"/>
              <a:ext cx="1807385" cy="1068085"/>
            </a:xfrm>
            <a:prstGeom prst="rect">
              <a:avLst/>
            </a:prstGeom>
          </p:spPr>
        </p:pic>
      </p:grpSp>
      <p:grpSp>
        <p:nvGrpSpPr>
          <p:cNvPr id="18" name="object 18"/>
          <p:cNvGrpSpPr/>
          <p:nvPr/>
        </p:nvGrpSpPr>
        <p:grpSpPr>
          <a:xfrm>
            <a:off x="8162099" y="3263163"/>
            <a:ext cx="6562090" cy="7033259"/>
            <a:chOff x="8162099" y="3263163"/>
            <a:chExt cx="6562090" cy="7033259"/>
          </a:xfrm>
        </p:grpSpPr>
        <p:pic>
          <p:nvPicPr>
            <p:cNvPr id="19" name="object 19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8610553" y="3782245"/>
              <a:ext cx="1900373" cy="3461203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2527834" y="3757514"/>
              <a:ext cx="1853164" cy="3363816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0172077" y="6910604"/>
              <a:ext cx="2459875" cy="3323649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8167179" y="3268243"/>
              <a:ext cx="6551930" cy="7023100"/>
            </a:xfrm>
            <a:custGeom>
              <a:avLst/>
              <a:gdLst/>
              <a:ahLst/>
              <a:cxnLst/>
              <a:rect l="l" t="t" r="r" b="b"/>
              <a:pathLst>
                <a:path w="6551930" h="7023100">
                  <a:moveTo>
                    <a:pt x="152400" y="0"/>
                  </a:moveTo>
                  <a:lnTo>
                    <a:pt x="104231" y="7769"/>
                  </a:lnTo>
                  <a:lnTo>
                    <a:pt x="62396" y="29405"/>
                  </a:lnTo>
                  <a:lnTo>
                    <a:pt x="29405" y="62396"/>
                  </a:lnTo>
                  <a:lnTo>
                    <a:pt x="7769" y="104231"/>
                  </a:lnTo>
                  <a:lnTo>
                    <a:pt x="0" y="152400"/>
                  </a:lnTo>
                  <a:lnTo>
                    <a:pt x="0" y="6870279"/>
                  </a:lnTo>
                  <a:lnTo>
                    <a:pt x="7769" y="6918453"/>
                  </a:lnTo>
                  <a:lnTo>
                    <a:pt x="29405" y="6960289"/>
                  </a:lnTo>
                  <a:lnTo>
                    <a:pt x="62396" y="6993278"/>
                  </a:lnTo>
                  <a:lnTo>
                    <a:pt x="104231" y="7014911"/>
                  </a:lnTo>
                  <a:lnTo>
                    <a:pt x="152400" y="7022679"/>
                  </a:lnTo>
                  <a:lnTo>
                    <a:pt x="6398958" y="7022679"/>
                  </a:lnTo>
                  <a:lnTo>
                    <a:pt x="6447092" y="7014911"/>
                  </a:lnTo>
                  <a:lnTo>
                    <a:pt x="6488923" y="6993278"/>
                  </a:lnTo>
                  <a:lnTo>
                    <a:pt x="6521927" y="6960289"/>
                  </a:lnTo>
                  <a:lnTo>
                    <a:pt x="6543580" y="6918453"/>
                  </a:lnTo>
                  <a:lnTo>
                    <a:pt x="6551358" y="6870279"/>
                  </a:lnTo>
                  <a:lnTo>
                    <a:pt x="6551358" y="152400"/>
                  </a:lnTo>
                  <a:lnTo>
                    <a:pt x="6543580" y="104231"/>
                  </a:lnTo>
                  <a:lnTo>
                    <a:pt x="6521927" y="62396"/>
                  </a:lnTo>
                  <a:lnTo>
                    <a:pt x="6488923" y="29405"/>
                  </a:lnTo>
                  <a:lnTo>
                    <a:pt x="6447092" y="7769"/>
                  </a:lnTo>
                  <a:lnTo>
                    <a:pt x="6398958" y="0"/>
                  </a:lnTo>
                  <a:lnTo>
                    <a:pt x="152400" y="0"/>
                  </a:lnTo>
                  <a:close/>
                </a:path>
              </a:pathLst>
            </a:custGeom>
            <a:ln w="10160">
              <a:solidFill>
                <a:srgbClr val="FFDF4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3"/>
          <p:cNvSpPr txBox="1"/>
          <p:nvPr/>
        </p:nvSpPr>
        <p:spPr>
          <a:xfrm>
            <a:off x="3515829" y="453466"/>
            <a:ext cx="3665220" cy="695960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80"/>
              </a:spcBef>
            </a:pP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DOUBLE</a:t>
            </a:r>
            <a:r>
              <a:rPr sz="2000" spc="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CONNECTION</a:t>
            </a:r>
            <a:r>
              <a:rPr sz="2000" spc="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2000" spc="-20" dirty="0">
                <a:solidFill>
                  <a:srgbClr val="231F20"/>
                </a:solidFill>
                <a:latin typeface="Arial"/>
                <a:cs typeface="Arial"/>
              </a:rPr>
              <a:t>RODS</a:t>
            </a:r>
            <a:endParaRPr sz="2000">
              <a:latin typeface="Arial"/>
              <a:cs typeface="Arial"/>
            </a:endParaRPr>
          </a:p>
          <a:p>
            <a:pPr marL="69215" marR="5080">
              <a:lnSpc>
                <a:spcPct val="100000"/>
              </a:lnSpc>
              <a:spcBef>
                <a:spcPts val="275"/>
              </a:spcBef>
            </a:pP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They</a:t>
            </a:r>
            <a:r>
              <a:rPr sz="800" spc="-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allow</a:t>
            </a:r>
            <a:r>
              <a:rPr sz="800" spc="-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800" spc="-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supports</a:t>
            </a:r>
            <a:r>
              <a:rPr sz="800" spc="-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sz="800" spc="-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accessories</a:t>
            </a:r>
            <a:r>
              <a:rPr sz="800" spc="-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that</a:t>
            </a:r>
            <a:r>
              <a:rPr sz="800" spc="-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require</a:t>
            </a:r>
            <a:r>
              <a:rPr sz="800" spc="-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800" spc="-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use</a:t>
            </a:r>
            <a:r>
              <a:rPr sz="800" spc="-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of</a:t>
            </a:r>
            <a:r>
              <a:rPr sz="800" spc="-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these</a:t>
            </a:r>
            <a:r>
              <a:rPr sz="800" spc="-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rods</a:t>
            </a:r>
            <a:r>
              <a:rPr sz="800" spc="-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to</a:t>
            </a:r>
            <a:r>
              <a:rPr sz="800" spc="-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spc="-25" dirty="0">
                <a:solidFill>
                  <a:srgbClr val="231F20"/>
                </a:solidFill>
                <a:latin typeface="Arial"/>
                <a:cs typeface="Arial"/>
              </a:rPr>
              <a:t>be</a:t>
            </a:r>
            <a:r>
              <a:rPr sz="800" spc="50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displayed</a:t>
            </a:r>
            <a:r>
              <a:rPr sz="800" spc="-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at</a:t>
            </a:r>
            <a:r>
              <a:rPr sz="800" spc="-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different</a:t>
            </a:r>
            <a:r>
              <a:rPr sz="800" spc="-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spc="-10" dirty="0">
                <a:solidFill>
                  <a:srgbClr val="231F20"/>
                </a:solidFill>
                <a:latin typeface="Arial"/>
                <a:cs typeface="Arial"/>
              </a:rPr>
              <a:t>heights.</a:t>
            </a:r>
            <a:endParaRPr sz="8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3572903" y="1245463"/>
            <a:ext cx="360934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800" spc="-10" dirty="0">
                <a:solidFill>
                  <a:srgbClr val="231F20"/>
                </a:solidFill>
                <a:latin typeface="Arial"/>
                <a:cs typeface="Arial"/>
              </a:rPr>
              <a:t>Must-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have</a:t>
            </a:r>
            <a:r>
              <a:rPr sz="800" spc="-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for</a:t>
            </a:r>
            <a:r>
              <a:rPr sz="800" spc="-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adding</a:t>
            </a:r>
            <a:r>
              <a:rPr sz="800" spc="-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spc="-10" dirty="0">
                <a:solidFill>
                  <a:srgbClr val="231F20"/>
                </a:solidFill>
                <a:latin typeface="Arial"/>
                <a:cs typeface="Arial"/>
              </a:rPr>
              <a:t>standard</a:t>
            </a:r>
            <a:r>
              <a:rPr sz="800" spc="-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size</a:t>
            </a:r>
            <a:r>
              <a:rPr sz="800" spc="-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spc="-10" dirty="0">
                <a:solidFill>
                  <a:srgbClr val="231F20"/>
                </a:solidFill>
                <a:latin typeface="Arial"/>
                <a:cs typeface="Arial"/>
              </a:rPr>
              <a:t>supports</a:t>
            </a:r>
            <a:r>
              <a:rPr sz="800" spc="-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to</a:t>
            </a:r>
            <a:r>
              <a:rPr sz="800" spc="-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esl</a:t>
            </a:r>
            <a:r>
              <a:rPr sz="800" spc="-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spc="-10" dirty="0">
                <a:solidFill>
                  <a:srgbClr val="231F20"/>
                </a:solidFill>
                <a:latin typeface="Arial"/>
                <a:cs typeface="Arial"/>
              </a:rPr>
              <a:t>newton</a:t>
            </a:r>
            <a:r>
              <a:rPr sz="800" spc="-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6.0</a:t>
            </a:r>
            <a:r>
              <a:rPr sz="800" spc="-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sz="800" spc="-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7.5</a:t>
            </a:r>
            <a:r>
              <a:rPr sz="800" spc="-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spc="-10" dirty="0">
                <a:solidFill>
                  <a:srgbClr val="231F20"/>
                </a:solidFill>
                <a:latin typeface="Arial"/>
                <a:cs typeface="Arial"/>
              </a:rPr>
              <a:t>Supports,</a:t>
            </a:r>
            <a:r>
              <a:rPr sz="800" spc="50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rod</a:t>
            </a:r>
            <a:r>
              <a:rPr sz="80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bases,</a:t>
            </a:r>
            <a:r>
              <a:rPr sz="800" spc="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omniclipper®</a:t>
            </a:r>
            <a:r>
              <a:rPr sz="800" spc="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clamps,</a:t>
            </a:r>
            <a:r>
              <a:rPr sz="800" spc="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sz="800" spc="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clamps</a:t>
            </a:r>
            <a:r>
              <a:rPr sz="800" spc="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for</a:t>
            </a:r>
            <a:r>
              <a:rPr sz="800" spc="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boxes</a:t>
            </a:r>
            <a:r>
              <a:rPr sz="800" spc="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sz="800" spc="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spc="-10" dirty="0">
                <a:solidFill>
                  <a:srgbClr val="231F20"/>
                </a:solidFill>
                <a:latin typeface="Arial"/>
                <a:cs typeface="Arial"/>
              </a:rPr>
              <a:t>baskets.</a:t>
            </a:r>
            <a:endParaRPr sz="80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4626392" y="3749903"/>
            <a:ext cx="2550795" cy="8661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2065" indent="11176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BASE</a:t>
            </a:r>
            <a:r>
              <a:rPr sz="2000" spc="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FOR</a:t>
            </a:r>
            <a:r>
              <a:rPr sz="2000" spc="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DOUBLE</a:t>
            </a:r>
            <a:r>
              <a:rPr sz="2000" spc="-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CONNECTION</a:t>
            </a:r>
            <a:r>
              <a:rPr sz="2000" spc="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2000" spc="-20" dirty="0">
                <a:solidFill>
                  <a:srgbClr val="231F20"/>
                </a:solidFill>
                <a:latin typeface="Arial"/>
                <a:cs typeface="Arial"/>
              </a:rPr>
              <a:t>RODS</a:t>
            </a:r>
            <a:endParaRPr sz="2000">
              <a:latin typeface="Arial"/>
              <a:cs typeface="Arial"/>
            </a:endParaRPr>
          </a:p>
          <a:p>
            <a:pPr marL="1452880">
              <a:lnSpc>
                <a:spcPct val="100000"/>
              </a:lnSpc>
              <a:spcBef>
                <a:spcPts val="855"/>
              </a:spcBef>
            </a:pP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RODS</a:t>
            </a:r>
            <a:r>
              <a:rPr sz="800" spc="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NOT</a:t>
            </a:r>
            <a:r>
              <a:rPr sz="80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spc="-10" dirty="0">
                <a:solidFill>
                  <a:srgbClr val="231F20"/>
                </a:solidFill>
                <a:latin typeface="Arial"/>
                <a:cs typeface="Arial"/>
              </a:rPr>
              <a:t>INCLUDED</a:t>
            </a:r>
            <a:endParaRPr sz="800">
              <a:latin typeface="Arial"/>
              <a:cs typeface="Arial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3586505" y="1600212"/>
            <a:ext cx="4086225" cy="20320"/>
          </a:xfrm>
          <a:custGeom>
            <a:avLst/>
            <a:gdLst/>
            <a:ahLst/>
            <a:cxnLst/>
            <a:rect l="l" t="t" r="r" b="b"/>
            <a:pathLst>
              <a:path w="4086225" h="20319">
                <a:moveTo>
                  <a:pt x="4086225" y="0"/>
                </a:moveTo>
                <a:lnTo>
                  <a:pt x="0" y="0"/>
                </a:lnTo>
                <a:lnTo>
                  <a:pt x="0" y="19799"/>
                </a:lnTo>
                <a:lnTo>
                  <a:pt x="4086225" y="19799"/>
                </a:lnTo>
                <a:lnTo>
                  <a:pt x="4086225" y="0"/>
                </a:lnTo>
                <a:close/>
              </a:path>
            </a:pathLst>
          </a:custGeom>
          <a:solidFill>
            <a:srgbClr val="80828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4658398" y="4689005"/>
            <a:ext cx="3014345" cy="20320"/>
          </a:xfrm>
          <a:custGeom>
            <a:avLst/>
            <a:gdLst/>
            <a:ahLst/>
            <a:cxnLst/>
            <a:rect l="l" t="t" r="r" b="b"/>
            <a:pathLst>
              <a:path w="3014345" h="20320">
                <a:moveTo>
                  <a:pt x="3014332" y="0"/>
                </a:moveTo>
                <a:lnTo>
                  <a:pt x="0" y="0"/>
                </a:lnTo>
                <a:lnTo>
                  <a:pt x="0" y="19799"/>
                </a:lnTo>
                <a:lnTo>
                  <a:pt x="3014332" y="19799"/>
                </a:lnTo>
                <a:lnTo>
                  <a:pt x="3014332" y="0"/>
                </a:lnTo>
                <a:close/>
              </a:path>
            </a:pathLst>
          </a:custGeom>
          <a:solidFill>
            <a:srgbClr val="808285"/>
          </a:solid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28" name="object 28"/>
          <p:cNvGraphicFramePr>
            <a:graphicFrameLocks noGrp="1"/>
          </p:cNvGraphicFramePr>
          <p:nvPr/>
        </p:nvGraphicFramePr>
        <p:xfrm>
          <a:off x="3690607" y="1744205"/>
          <a:ext cx="3479800" cy="12090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991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991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921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8933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9685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1000" b="1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TRANSPARENT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4604" marB="0">
                    <a:solidFill>
                      <a:srgbClr val="FFDF4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1000" b="1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WHITE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4604" marB="0">
                    <a:solidFill>
                      <a:srgbClr val="FFDF4F"/>
                    </a:solidFill>
                  </a:tcPr>
                </a:tc>
                <a:tc>
                  <a:txBody>
                    <a:bodyPr/>
                    <a:lstStyle/>
                    <a:p>
                      <a:pPr marL="9525" algn="ctr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1000" b="1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BLACK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4604" marB="0">
                    <a:solidFill>
                      <a:srgbClr val="FFDF4F"/>
                    </a:solidFill>
                  </a:tcPr>
                </a:tc>
                <a:tc>
                  <a:txBody>
                    <a:bodyPr/>
                    <a:lstStyle/>
                    <a:p>
                      <a:pPr marL="7620" algn="ctr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1000" b="1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LENGTH</a:t>
                      </a:r>
                      <a:r>
                        <a:rPr sz="1000" b="1" spc="-4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2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(MM)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4604" marB="0">
                    <a:solidFill>
                      <a:srgbClr val="FFDF4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399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02310-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00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841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02310-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01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8415" marB="0"/>
                </a:tc>
                <a:tc>
                  <a:txBody>
                    <a:bodyPr/>
                    <a:lstStyle/>
                    <a:p>
                      <a:pPr marL="9525"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02310-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05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8415" marB="0"/>
                </a:tc>
                <a:tc>
                  <a:txBody>
                    <a:bodyPr/>
                    <a:lstStyle/>
                    <a:p>
                      <a:pPr marL="7620"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000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10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8415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256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02315-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00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635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02315-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01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6350" marB="0"/>
                </a:tc>
                <a:tc>
                  <a:txBody>
                    <a:bodyPr/>
                    <a:lstStyle/>
                    <a:p>
                      <a:pPr marL="9525" algn="ct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02315-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05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6350" marB="0"/>
                </a:tc>
                <a:tc>
                  <a:txBody>
                    <a:bodyPr/>
                    <a:lstStyle/>
                    <a:p>
                      <a:pPr marL="7620" algn="ct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000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35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635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256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02320-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00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635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02320-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01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6350" marB="0"/>
                </a:tc>
                <a:tc>
                  <a:txBody>
                    <a:bodyPr/>
                    <a:lstStyle/>
                    <a:p>
                      <a:pPr marL="9525" algn="ct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02320-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05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6350" marB="0"/>
                </a:tc>
                <a:tc>
                  <a:txBody>
                    <a:bodyPr/>
                    <a:lstStyle/>
                    <a:p>
                      <a:pPr marL="7620" algn="ct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000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60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635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256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02325-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00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635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02325-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01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6350" marB="0"/>
                </a:tc>
                <a:tc>
                  <a:txBody>
                    <a:bodyPr/>
                    <a:lstStyle/>
                    <a:p>
                      <a:pPr marL="9525" algn="ct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02325-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05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6350" marB="0"/>
                </a:tc>
                <a:tc>
                  <a:txBody>
                    <a:bodyPr/>
                    <a:lstStyle/>
                    <a:p>
                      <a:pPr marL="7620" algn="ct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000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120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635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02330-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00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6350" marB="0"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02330-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01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6350" marB="0"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525" algn="ct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02330-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05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6350" marB="0"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620" algn="ct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000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170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6350" marB="0"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9" name="object 29"/>
          <p:cNvSpPr txBox="1"/>
          <p:nvPr/>
        </p:nvSpPr>
        <p:spPr>
          <a:xfrm>
            <a:off x="5908462" y="2963388"/>
            <a:ext cx="122428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00"/>
              </a:spcBef>
            </a:pPr>
            <a:r>
              <a:rPr sz="900" b="1" dirty="0">
                <a:solidFill>
                  <a:srgbClr val="231F20"/>
                </a:solidFill>
                <a:latin typeface="Arial"/>
                <a:cs typeface="Arial"/>
              </a:rPr>
              <a:t>Box</a:t>
            </a:r>
            <a:r>
              <a:rPr sz="900" b="1" spc="-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b="1" dirty="0">
                <a:solidFill>
                  <a:srgbClr val="231F20"/>
                </a:solidFill>
                <a:latin typeface="Arial"/>
                <a:cs typeface="Arial"/>
              </a:rPr>
              <a:t>units:</a:t>
            </a:r>
            <a:r>
              <a:rPr sz="900" b="1" spc="-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Arial"/>
                <a:cs typeface="Arial"/>
              </a:rPr>
              <a:t>20</a:t>
            </a:r>
            <a:endParaRPr sz="900">
              <a:latin typeface="Arial"/>
              <a:cs typeface="Arial"/>
            </a:endParaRPr>
          </a:p>
          <a:p>
            <a:pPr marR="5080" algn="r">
              <a:lnSpc>
                <a:spcPct val="100000"/>
              </a:lnSpc>
            </a:pPr>
            <a:r>
              <a:rPr sz="900" b="1" dirty="0">
                <a:solidFill>
                  <a:srgbClr val="231F20"/>
                </a:solidFill>
                <a:latin typeface="Arial"/>
                <a:cs typeface="Arial"/>
              </a:rPr>
              <a:t>Minimum</a:t>
            </a:r>
            <a:r>
              <a:rPr sz="900" b="1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b="1" dirty="0">
                <a:solidFill>
                  <a:srgbClr val="231F20"/>
                </a:solidFill>
                <a:latin typeface="Arial"/>
                <a:cs typeface="Arial"/>
              </a:rPr>
              <a:t>order:</a:t>
            </a:r>
            <a:r>
              <a:rPr sz="900" b="1" spc="-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231F20"/>
                </a:solidFill>
                <a:latin typeface="Arial"/>
                <a:cs typeface="Arial"/>
              </a:rPr>
              <a:t>1</a:t>
            </a:r>
            <a:r>
              <a:rPr sz="900" spc="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00" spc="-20" dirty="0">
                <a:solidFill>
                  <a:srgbClr val="231F20"/>
                </a:solidFill>
                <a:latin typeface="Arial"/>
                <a:cs typeface="Arial"/>
              </a:rPr>
              <a:t>box.</a:t>
            </a:r>
            <a:endParaRPr sz="900">
              <a:latin typeface="Arial"/>
              <a:cs typeface="Arial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3279457" y="5609209"/>
            <a:ext cx="3875404" cy="0"/>
          </a:xfrm>
          <a:custGeom>
            <a:avLst/>
            <a:gdLst/>
            <a:ahLst/>
            <a:cxnLst/>
            <a:rect l="l" t="t" r="r" b="b"/>
            <a:pathLst>
              <a:path w="3875404">
                <a:moveTo>
                  <a:pt x="0" y="0"/>
                </a:moveTo>
                <a:lnTo>
                  <a:pt x="771004" y="0"/>
                </a:lnTo>
              </a:path>
              <a:path w="3875404">
                <a:moveTo>
                  <a:pt x="771004" y="0"/>
                </a:moveTo>
                <a:lnTo>
                  <a:pt x="1932000" y="0"/>
                </a:lnTo>
              </a:path>
              <a:path w="3875404">
                <a:moveTo>
                  <a:pt x="1932000" y="0"/>
                </a:moveTo>
                <a:lnTo>
                  <a:pt x="2822536" y="0"/>
                </a:lnTo>
              </a:path>
              <a:path w="3875404">
                <a:moveTo>
                  <a:pt x="2822536" y="0"/>
                </a:moveTo>
                <a:lnTo>
                  <a:pt x="3875074" y="0"/>
                </a:lnTo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/>
          <p:nvPr/>
        </p:nvSpPr>
        <p:spPr>
          <a:xfrm>
            <a:off x="3279457" y="4910963"/>
            <a:ext cx="3875404" cy="196850"/>
          </a:xfrm>
          <a:prstGeom prst="rect">
            <a:avLst/>
          </a:prstGeom>
          <a:solidFill>
            <a:srgbClr val="FFDF4F"/>
          </a:solidFill>
        </p:spPr>
        <p:txBody>
          <a:bodyPr vert="horz" wrap="square" lIns="0" tIns="14604" rIns="0" bIns="0" rtlCol="0">
            <a:spAutoFit/>
          </a:bodyPr>
          <a:lstStyle/>
          <a:p>
            <a:pPr marL="201930">
              <a:lnSpc>
                <a:spcPct val="100000"/>
              </a:lnSpc>
              <a:spcBef>
                <a:spcPts val="114"/>
              </a:spcBef>
              <a:tabLst>
                <a:tab pos="1097280" algn="l"/>
                <a:tab pos="2147570" algn="l"/>
                <a:tab pos="3026410" algn="l"/>
              </a:tabLst>
            </a:pPr>
            <a:r>
              <a:rPr sz="1000" b="1" spc="-20" dirty="0">
                <a:solidFill>
                  <a:srgbClr val="231F20"/>
                </a:solidFill>
                <a:latin typeface="Arial"/>
                <a:cs typeface="Arial"/>
              </a:rPr>
              <a:t>CODE</a:t>
            </a:r>
            <a:r>
              <a:rPr sz="1000" b="1" dirty="0">
                <a:solidFill>
                  <a:srgbClr val="231F20"/>
                </a:solidFill>
                <a:latin typeface="Arial"/>
                <a:cs typeface="Arial"/>
              </a:rPr>
              <a:t>	</a:t>
            </a:r>
            <a:r>
              <a:rPr sz="1000" b="1" spc="-10" dirty="0">
                <a:solidFill>
                  <a:srgbClr val="231F20"/>
                </a:solidFill>
                <a:latin typeface="Arial"/>
                <a:cs typeface="Arial"/>
              </a:rPr>
              <a:t>LABELS</a:t>
            </a:r>
            <a:r>
              <a:rPr sz="1000" b="1" dirty="0">
                <a:solidFill>
                  <a:srgbClr val="231F20"/>
                </a:solidFill>
                <a:latin typeface="Arial"/>
                <a:cs typeface="Arial"/>
              </a:rPr>
              <a:t>	</a:t>
            </a:r>
            <a:r>
              <a:rPr sz="1000" b="1" spc="-10" dirty="0">
                <a:solidFill>
                  <a:srgbClr val="231F20"/>
                </a:solidFill>
                <a:latin typeface="Arial"/>
                <a:cs typeface="Arial"/>
              </a:rPr>
              <a:t>COLOR</a:t>
            </a:r>
            <a:r>
              <a:rPr sz="1000" b="1" dirty="0">
                <a:solidFill>
                  <a:srgbClr val="231F20"/>
                </a:solidFill>
                <a:latin typeface="Arial"/>
                <a:cs typeface="Arial"/>
              </a:rPr>
              <a:t>	</a:t>
            </a:r>
            <a:r>
              <a:rPr sz="1000" b="1" spc="-10" dirty="0">
                <a:solidFill>
                  <a:srgbClr val="231F20"/>
                </a:solidFill>
                <a:latin typeface="Arial"/>
                <a:cs typeface="Arial"/>
              </a:rPr>
              <a:t>MATERIAL</a:t>
            </a:r>
            <a:endParaRPr sz="100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3382771" y="5063704"/>
            <a:ext cx="564515" cy="431165"/>
          </a:xfrm>
          <a:prstGeom prst="rect">
            <a:avLst/>
          </a:prstGeom>
        </p:spPr>
        <p:txBody>
          <a:bodyPr vert="horz" wrap="square" lIns="0" tIns="628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95"/>
              </a:spcBef>
            </a:pP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02600-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00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95"/>
              </a:spcBef>
            </a:pP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02600-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05</a:t>
            </a:r>
            <a:endParaRPr sz="100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4150715" y="5113909"/>
            <a:ext cx="96075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algn="ctr">
              <a:lnSpc>
                <a:spcPct val="100000"/>
              </a:lnSpc>
              <a:spcBef>
                <a:spcPts val="100"/>
              </a:spcBef>
            </a:pP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Can</a:t>
            </a:r>
            <a:r>
              <a:rPr sz="1000" spc="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be</a:t>
            </a:r>
            <a:r>
              <a:rPr sz="1000" spc="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Arial"/>
                <a:cs typeface="Arial"/>
              </a:rPr>
              <a:t>attached</a:t>
            </a:r>
            <a:r>
              <a:rPr sz="1000" spc="-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to</a:t>
            </a:r>
            <a:r>
              <a:rPr sz="1000" spc="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all</a:t>
            </a:r>
            <a:r>
              <a:rPr sz="1000" spc="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supports</a:t>
            </a:r>
            <a:r>
              <a:rPr sz="1000" spc="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of</a:t>
            </a:r>
            <a:r>
              <a:rPr sz="1000" spc="-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1000" spc="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Arial"/>
                <a:cs typeface="Arial"/>
              </a:rPr>
              <a:t>program.</a:t>
            </a:r>
            <a:endParaRPr sz="100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5302972" y="5063704"/>
            <a:ext cx="708025" cy="4311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7485" marR="5080" indent="-185420">
              <a:lnSpc>
                <a:spcPct val="132900"/>
              </a:lnSpc>
              <a:spcBef>
                <a:spcPts val="100"/>
              </a:spcBef>
            </a:pPr>
            <a:r>
              <a:rPr sz="1000" spc="-10" dirty="0">
                <a:solidFill>
                  <a:srgbClr val="231F20"/>
                </a:solidFill>
                <a:latin typeface="Arial"/>
                <a:cs typeface="Arial"/>
              </a:rPr>
              <a:t>Transparent</a:t>
            </a:r>
            <a:r>
              <a:rPr sz="1000" spc="-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Arial"/>
                <a:cs typeface="Arial"/>
              </a:rPr>
              <a:t>Black</a:t>
            </a:r>
            <a:endParaRPr sz="100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6208102" y="5063704"/>
            <a:ext cx="840740" cy="4311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2900"/>
              </a:lnSpc>
              <a:spcBef>
                <a:spcPts val="100"/>
              </a:spcBef>
            </a:pPr>
            <a:r>
              <a:rPr sz="1000" spc="-10" dirty="0">
                <a:solidFill>
                  <a:srgbClr val="231F20"/>
                </a:solidFill>
                <a:latin typeface="Arial"/>
                <a:cs typeface="Arial"/>
              </a:rPr>
              <a:t>Polycarbonate</a:t>
            </a:r>
            <a:r>
              <a:rPr sz="1000" spc="-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Arial"/>
                <a:cs typeface="Arial"/>
              </a:rPr>
              <a:t>Polycarbonate</a:t>
            </a:r>
            <a:endParaRPr sz="100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5892392" y="5618505"/>
            <a:ext cx="122428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00"/>
              </a:spcBef>
            </a:pPr>
            <a:r>
              <a:rPr sz="900" b="1" dirty="0">
                <a:solidFill>
                  <a:srgbClr val="231F20"/>
                </a:solidFill>
                <a:latin typeface="Arial"/>
                <a:cs typeface="Arial"/>
              </a:rPr>
              <a:t>Box</a:t>
            </a:r>
            <a:r>
              <a:rPr sz="900" b="1" spc="-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b="1" dirty="0">
                <a:solidFill>
                  <a:srgbClr val="231F20"/>
                </a:solidFill>
                <a:latin typeface="Arial"/>
                <a:cs typeface="Arial"/>
              </a:rPr>
              <a:t>units:</a:t>
            </a:r>
            <a:r>
              <a:rPr sz="900" b="1" spc="-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Arial"/>
                <a:cs typeface="Arial"/>
              </a:rPr>
              <a:t>20</a:t>
            </a:r>
            <a:endParaRPr sz="900">
              <a:latin typeface="Arial"/>
              <a:cs typeface="Arial"/>
            </a:endParaRPr>
          </a:p>
          <a:p>
            <a:pPr marR="5080" algn="r">
              <a:lnSpc>
                <a:spcPct val="100000"/>
              </a:lnSpc>
            </a:pPr>
            <a:r>
              <a:rPr sz="900" b="1" dirty="0">
                <a:solidFill>
                  <a:srgbClr val="231F20"/>
                </a:solidFill>
                <a:latin typeface="Arial"/>
                <a:cs typeface="Arial"/>
              </a:rPr>
              <a:t>Minimum</a:t>
            </a:r>
            <a:r>
              <a:rPr sz="900" b="1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b="1" dirty="0">
                <a:solidFill>
                  <a:srgbClr val="231F20"/>
                </a:solidFill>
                <a:latin typeface="Arial"/>
                <a:cs typeface="Arial"/>
              </a:rPr>
              <a:t>order:</a:t>
            </a:r>
            <a:r>
              <a:rPr sz="900" b="1" spc="-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231F20"/>
                </a:solidFill>
                <a:latin typeface="Arial"/>
                <a:cs typeface="Arial"/>
              </a:rPr>
              <a:t>1</a:t>
            </a:r>
            <a:r>
              <a:rPr sz="900" spc="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00" spc="-20" dirty="0">
                <a:solidFill>
                  <a:srgbClr val="231F20"/>
                </a:solidFill>
                <a:latin typeface="Arial"/>
                <a:cs typeface="Arial"/>
              </a:rPr>
              <a:t>box.</a:t>
            </a:r>
            <a:endParaRPr sz="90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760730" y="6095997"/>
            <a:ext cx="1615440" cy="246379"/>
          </a:xfrm>
          <a:prstGeom prst="rect">
            <a:avLst/>
          </a:prstGeom>
          <a:solidFill>
            <a:srgbClr val="FFDF4F"/>
          </a:solidFill>
        </p:spPr>
        <p:txBody>
          <a:bodyPr vert="horz" wrap="square" lIns="0" tIns="7620" rIns="0" bIns="0" rtlCol="0">
            <a:spAutoFit/>
          </a:bodyPr>
          <a:lstStyle/>
          <a:p>
            <a:pPr marL="99695">
              <a:lnSpc>
                <a:spcPct val="100000"/>
              </a:lnSpc>
              <a:spcBef>
                <a:spcPts val="60"/>
              </a:spcBef>
            </a:pPr>
            <a:r>
              <a:rPr sz="1200" b="1" dirty="0">
                <a:solidFill>
                  <a:srgbClr val="231F20"/>
                </a:solidFill>
                <a:latin typeface="Arial"/>
                <a:cs typeface="Arial"/>
              </a:rPr>
              <a:t>02600-00</a:t>
            </a:r>
            <a:r>
              <a:rPr sz="1200" b="1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231F20"/>
                </a:solidFill>
                <a:latin typeface="Arial"/>
                <a:cs typeface="Arial"/>
              </a:rPr>
              <a:t>/</a:t>
            </a:r>
            <a:r>
              <a:rPr sz="1200" b="1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231F20"/>
                </a:solidFill>
                <a:latin typeface="Arial"/>
                <a:cs typeface="Arial"/>
              </a:rPr>
              <a:t>02600-</a:t>
            </a:r>
            <a:r>
              <a:rPr sz="1200" b="1" spc="-25" dirty="0">
                <a:solidFill>
                  <a:srgbClr val="231F20"/>
                </a:solidFill>
                <a:latin typeface="Arial"/>
                <a:cs typeface="Arial"/>
              </a:rPr>
              <a:t>05</a:t>
            </a:r>
            <a:endParaRPr sz="120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2376004" y="6095997"/>
            <a:ext cx="943610" cy="246379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4604" rIns="0" bIns="0" rtlCol="0">
            <a:spAutoFit/>
          </a:bodyPr>
          <a:lstStyle/>
          <a:p>
            <a:pPr marL="50165">
              <a:lnSpc>
                <a:spcPct val="100000"/>
              </a:lnSpc>
              <a:spcBef>
                <a:spcPts val="114"/>
              </a:spcBef>
            </a:pPr>
            <a:r>
              <a:rPr sz="1100" spc="-10" dirty="0">
                <a:solidFill>
                  <a:srgbClr val="231F20"/>
                </a:solidFill>
                <a:latin typeface="Arial"/>
                <a:cs typeface="Arial"/>
              </a:rPr>
              <a:t>APLICATION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9819005" y="1404010"/>
            <a:ext cx="5403850" cy="20320"/>
          </a:xfrm>
          <a:custGeom>
            <a:avLst/>
            <a:gdLst/>
            <a:ahLst/>
            <a:cxnLst/>
            <a:rect l="l" t="t" r="r" b="b"/>
            <a:pathLst>
              <a:path w="5403850" h="20319">
                <a:moveTo>
                  <a:pt x="5403824" y="0"/>
                </a:moveTo>
                <a:lnTo>
                  <a:pt x="0" y="0"/>
                </a:lnTo>
                <a:lnTo>
                  <a:pt x="0" y="19799"/>
                </a:lnTo>
                <a:lnTo>
                  <a:pt x="5403824" y="19799"/>
                </a:lnTo>
                <a:lnTo>
                  <a:pt x="5403824" y="0"/>
                </a:lnTo>
                <a:close/>
              </a:path>
            </a:pathLst>
          </a:custGeom>
          <a:solidFill>
            <a:srgbClr val="80828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 txBox="1"/>
          <p:nvPr/>
        </p:nvSpPr>
        <p:spPr>
          <a:xfrm>
            <a:off x="9790518" y="592404"/>
            <a:ext cx="494157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285875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BASE</a:t>
            </a:r>
            <a:r>
              <a:rPr sz="200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WITH</a:t>
            </a:r>
            <a:r>
              <a:rPr sz="200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TILTING</a:t>
            </a:r>
            <a:r>
              <a:rPr sz="200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BAR</a:t>
            </a:r>
            <a:r>
              <a:rPr sz="200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2000" spc="-25" dirty="0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sz="2000" spc="-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ADJUSTABLE</a:t>
            </a:r>
            <a:r>
              <a:rPr sz="200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HEIGHT</a:t>
            </a:r>
            <a:r>
              <a:rPr sz="2000" spc="-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(LENGTH:</a:t>
            </a:r>
            <a:r>
              <a:rPr sz="200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200MM)</a:t>
            </a:r>
            <a:endParaRPr sz="2000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8310829" y="3095063"/>
            <a:ext cx="956944" cy="246379"/>
          </a:xfrm>
          <a:prstGeom prst="rect">
            <a:avLst/>
          </a:prstGeom>
          <a:solidFill>
            <a:srgbClr val="FFDF4F"/>
          </a:solidFill>
        </p:spPr>
        <p:txBody>
          <a:bodyPr vert="horz" wrap="square" lIns="0" tIns="635" rIns="0" bIns="0" rtlCol="0">
            <a:spAutoFit/>
          </a:bodyPr>
          <a:lstStyle/>
          <a:p>
            <a:pPr marL="102235">
              <a:lnSpc>
                <a:spcPct val="100000"/>
              </a:lnSpc>
              <a:spcBef>
                <a:spcPts val="5"/>
              </a:spcBef>
            </a:pPr>
            <a:r>
              <a:rPr sz="1400" b="1" dirty="0">
                <a:solidFill>
                  <a:srgbClr val="231F20"/>
                </a:solidFill>
                <a:latin typeface="Arial"/>
                <a:cs typeface="Arial"/>
              </a:rPr>
              <a:t>02605-</a:t>
            </a:r>
            <a:r>
              <a:rPr sz="1400" b="1" spc="-25" dirty="0">
                <a:solidFill>
                  <a:srgbClr val="231F20"/>
                </a:solidFill>
                <a:latin typeface="Arial"/>
                <a:cs typeface="Arial"/>
              </a:rPr>
              <a:t>00</a:t>
            </a:r>
            <a:endParaRPr sz="1400">
              <a:latin typeface="Arial"/>
              <a:cs typeface="Arial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9267482" y="3095063"/>
            <a:ext cx="951865" cy="246379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4604" rIns="0" bIns="0" rtlCol="0">
            <a:spAutoFit/>
          </a:bodyPr>
          <a:lstStyle/>
          <a:p>
            <a:pPr marL="50165">
              <a:lnSpc>
                <a:spcPct val="100000"/>
              </a:lnSpc>
              <a:spcBef>
                <a:spcPts val="114"/>
              </a:spcBef>
            </a:pPr>
            <a:r>
              <a:rPr sz="1100" spc="-10" dirty="0">
                <a:solidFill>
                  <a:srgbClr val="231F20"/>
                </a:solidFill>
                <a:latin typeface="Arial"/>
                <a:cs typeface="Arial"/>
              </a:rPr>
              <a:t>APLICATION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10848454" y="2402255"/>
            <a:ext cx="3875404" cy="0"/>
          </a:xfrm>
          <a:custGeom>
            <a:avLst/>
            <a:gdLst/>
            <a:ahLst/>
            <a:cxnLst/>
            <a:rect l="l" t="t" r="r" b="b"/>
            <a:pathLst>
              <a:path w="3875405">
                <a:moveTo>
                  <a:pt x="0" y="0"/>
                </a:moveTo>
                <a:lnTo>
                  <a:pt x="771004" y="0"/>
                </a:lnTo>
              </a:path>
              <a:path w="3875405">
                <a:moveTo>
                  <a:pt x="771004" y="0"/>
                </a:moveTo>
                <a:lnTo>
                  <a:pt x="1932063" y="0"/>
                </a:lnTo>
              </a:path>
              <a:path w="3875405">
                <a:moveTo>
                  <a:pt x="1932063" y="0"/>
                </a:moveTo>
                <a:lnTo>
                  <a:pt x="2822587" y="0"/>
                </a:lnTo>
              </a:path>
              <a:path w="3875405">
                <a:moveTo>
                  <a:pt x="2822587" y="0"/>
                </a:moveTo>
                <a:lnTo>
                  <a:pt x="3875163" y="0"/>
                </a:lnTo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 txBox="1"/>
          <p:nvPr/>
        </p:nvSpPr>
        <p:spPr>
          <a:xfrm>
            <a:off x="10848454" y="1704009"/>
            <a:ext cx="3875404" cy="196850"/>
          </a:xfrm>
          <a:prstGeom prst="rect">
            <a:avLst/>
          </a:prstGeom>
          <a:solidFill>
            <a:srgbClr val="FFDF4F"/>
          </a:solidFill>
        </p:spPr>
        <p:txBody>
          <a:bodyPr vert="horz" wrap="square" lIns="0" tIns="14604" rIns="0" bIns="0" rtlCol="0">
            <a:spAutoFit/>
          </a:bodyPr>
          <a:lstStyle/>
          <a:p>
            <a:pPr marL="201930">
              <a:lnSpc>
                <a:spcPct val="100000"/>
              </a:lnSpc>
              <a:spcBef>
                <a:spcPts val="114"/>
              </a:spcBef>
              <a:tabLst>
                <a:tab pos="1097280" algn="l"/>
                <a:tab pos="2147570" algn="l"/>
                <a:tab pos="3026410" algn="l"/>
              </a:tabLst>
            </a:pPr>
            <a:r>
              <a:rPr sz="1000" b="1" spc="-20" dirty="0">
                <a:solidFill>
                  <a:srgbClr val="231F20"/>
                </a:solidFill>
                <a:latin typeface="Arial"/>
                <a:cs typeface="Arial"/>
              </a:rPr>
              <a:t>CODE</a:t>
            </a:r>
            <a:r>
              <a:rPr sz="1000" b="1" dirty="0">
                <a:solidFill>
                  <a:srgbClr val="231F20"/>
                </a:solidFill>
                <a:latin typeface="Arial"/>
                <a:cs typeface="Arial"/>
              </a:rPr>
              <a:t>	</a:t>
            </a:r>
            <a:r>
              <a:rPr sz="1000" b="1" spc="-10" dirty="0">
                <a:solidFill>
                  <a:srgbClr val="231F20"/>
                </a:solidFill>
                <a:latin typeface="Arial"/>
                <a:cs typeface="Arial"/>
              </a:rPr>
              <a:t>LABELS</a:t>
            </a:r>
            <a:r>
              <a:rPr sz="1000" b="1" dirty="0">
                <a:solidFill>
                  <a:srgbClr val="231F20"/>
                </a:solidFill>
                <a:latin typeface="Arial"/>
                <a:cs typeface="Arial"/>
              </a:rPr>
              <a:t>	</a:t>
            </a:r>
            <a:r>
              <a:rPr sz="1000" b="1" spc="-10" dirty="0">
                <a:solidFill>
                  <a:srgbClr val="231F20"/>
                </a:solidFill>
                <a:latin typeface="Arial"/>
                <a:cs typeface="Arial"/>
              </a:rPr>
              <a:t>COLOR</a:t>
            </a:r>
            <a:r>
              <a:rPr sz="1000" b="1" dirty="0">
                <a:solidFill>
                  <a:srgbClr val="231F20"/>
                </a:solidFill>
                <a:latin typeface="Arial"/>
                <a:cs typeface="Arial"/>
              </a:rPr>
              <a:t>	</a:t>
            </a:r>
            <a:r>
              <a:rPr sz="1000" b="1" spc="-10" dirty="0">
                <a:solidFill>
                  <a:srgbClr val="231F20"/>
                </a:solidFill>
                <a:latin typeface="Arial"/>
                <a:cs typeface="Arial"/>
              </a:rPr>
              <a:t>MATERIAL</a:t>
            </a:r>
            <a:endParaRPr sz="1000">
              <a:latin typeface="Arial"/>
              <a:cs typeface="Arial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276313" y="10425277"/>
            <a:ext cx="167640" cy="1549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65"/>
              </a:lnSpc>
            </a:pPr>
            <a:r>
              <a:rPr sz="1000" spc="-25" dirty="0">
                <a:solidFill>
                  <a:srgbClr val="005AA9"/>
                </a:solidFill>
                <a:latin typeface="Arial"/>
                <a:cs typeface="Arial"/>
              </a:rPr>
              <a:t>30</a:t>
            </a:r>
            <a:endParaRPr sz="1000">
              <a:latin typeface="Arial"/>
              <a:cs typeface="Arial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14892235" y="10425277"/>
            <a:ext cx="167640" cy="1549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65"/>
              </a:lnSpc>
            </a:pPr>
            <a:r>
              <a:rPr sz="1000" spc="-25" dirty="0">
                <a:solidFill>
                  <a:srgbClr val="005AA9"/>
                </a:solidFill>
                <a:latin typeface="Arial"/>
                <a:cs typeface="Arial"/>
              </a:rPr>
              <a:t>31</a:t>
            </a:r>
            <a:endParaRPr sz="1000">
              <a:latin typeface="Arial"/>
              <a:cs typeface="Arial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10951768" y="1906945"/>
            <a:ext cx="56451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02605-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00</a:t>
            </a:r>
            <a:endParaRPr sz="1000">
              <a:latin typeface="Arial"/>
              <a:cs typeface="Arial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11719708" y="1906945"/>
            <a:ext cx="960755" cy="4832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Can</a:t>
            </a:r>
            <a:r>
              <a:rPr sz="1000" spc="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be</a:t>
            </a:r>
            <a:r>
              <a:rPr sz="1000" spc="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Arial"/>
                <a:cs typeface="Arial"/>
              </a:rPr>
              <a:t>attached</a:t>
            </a:r>
            <a:r>
              <a:rPr sz="1000" spc="-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to</a:t>
            </a:r>
            <a:r>
              <a:rPr sz="1000" spc="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all</a:t>
            </a:r>
            <a:r>
              <a:rPr sz="1000" spc="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supports</a:t>
            </a:r>
            <a:r>
              <a:rPr sz="1000" spc="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of</a:t>
            </a:r>
            <a:r>
              <a:rPr sz="1000" spc="-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1000" spc="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Arial"/>
                <a:cs typeface="Arial"/>
              </a:rPr>
              <a:t>program.</a:t>
            </a:r>
            <a:endParaRPr sz="1000">
              <a:latin typeface="Arial"/>
              <a:cs typeface="Arial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13057122" y="1906945"/>
            <a:ext cx="156083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32155" algn="l"/>
              </a:tabLst>
            </a:pPr>
            <a:r>
              <a:rPr sz="1000" spc="-10" dirty="0">
                <a:solidFill>
                  <a:srgbClr val="231F20"/>
                </a:solidFill>
                <a:latin typeface="Arial"/>
                <a:cs typeface="Arial"/>
              </a:rPr>
              <a:t>Black</a:t>
            </a:r>
            <a:r>
              <a:rPr sz="1000" dirty="0">
                <a:solidFill>
                  <a:srgbClr val="231F20"/>
                </a:solidFill>
                <a:latin typeface="Times New Roman"/>
                <a:cs typeface="Times New Roman"/>
              </a:rPr>
              <a:t>	</a:t>
            </a:r>
            <a:r>
              <a:rPr sz="1000" spc="-10" dirty="0">
                <a:solidFill>
                  <a:srgbClr val="231F20"/>
                </a:solidFill>
                <a:latin typeface="Arial"/>
                <a:cs typeface="Arial"/>
              </a:rPr>
              <a:t>Polycarbonate</a:t>
            </a:r>
            <a:endParaRPr sz="1000">
              <a:latin typeface="Arial"/>
              <a:cs typeface="Arial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13461364" y="2411541"/>
            <a:ext cx="122428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00"/>
              </a:spcBef>
            </a:pPr>
            <a:r>
              <a:rPr sz="900" b="1" dirty="0">
                <a:solidFill>
                  <a:srgbClr val="231F20"/>
                </a:solidFill>
                <a:latin typeface="Arial"/>
                <a:cs typeface="Arial"/>
              </a:rPr>
              <a:t>Box</a:t>
            </a:r>
            <a:r>
              <a:rPr sz="900" b="1" spc="-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b="1" dirty="0">
                <a:solidFill>
                  <a:srgbClr val="231F20"/>
                </a:solidFill>
                <a:latin typeface="Arial"/>
                <a:cs typeface="Arial"/>
              </a:rPr>
              <a:t>units:</a:t>
            </a:r>
            <a:r>
              <a:rPr sz="900" b="1" spc="-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Arial"/>
                <a:cs typeface="Arial"/>
              </a:rPr>
              <a:t>20</a:t>
            </a:r>
            <a:endParaRPr sz="900">
              <a:latin typeface="Arial"/>
              <a:cs typeface="Arial"/>
            </a:endParaRPr>
          </a:p>
          <a:p>
            <a:pPr marR="5080" algn="r">
              <a:lnSpc>
                <a:spcPct val="100000"/>
              </a:lnSpc>
            </a:pPr>
            <a:r>
              <a:rPr sz="900" b="1" dirty="0">
                <a:solidFill>
                  <a:srgbClr val="231F20"/>
                </a:solidFill>
                <a:latin typeface="Arial"/>
                <a:cs typeface="Arial"/>
              </a:rPr>
              <a:t>Minimum</a:t>
            </a:r>
            <a:r>
              <a:rPr sz="900" b="1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b="1" dirty="0">
                <a:solidFill>
                  <a:srgbClr val="231F20"/>
                </a:solidFill>
                <a:latin typeface="Arial"/>
                <a:cs typeface="Arial"/>
              </a:rPr>
              <a:t>order:</a:t>
            </a:r>
            <a:r>
              <a:rPr sz="900" b="1" spc="-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231F20"/>
                </a:solidFill>
                <a:latin typeface="Arial"/>
                <a:cs typeface="Arial"/>
              </a:rPr>
              <a:t>1</a:t>
            </a:r>
            <a:r>
              <a:rPr sz="900" spc="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00" spc="-20" dirty="0">
                <a:solidFill>
                  <a:srgbClr val="231F20"/>
                </a:solidFill>
                <a:latin typeface="Arial"/>
                <a:cs typeface="Arial"/>
              </a:rPr>
              <a:t>box.</a:t>
            </a:r>
            <a:endParaRPr sz="9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651297" y="274332"/>
            <a:ext cx="288607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i="1" spc="-10" dirty="0">
                <a:solidFill>
                  <a:srgbClr val="005AA9"/>
                </a:solidFill>
                <a:latin typeface="Arial"/>
                <a:cs typeface="Arial"/>
              </a:rPr>
              <a:t>Accessories</a:t>
            </a:r>
            <a:r>
              <a:rPr sz="900" i="1" spc="-15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rgbClr val="005AA9"/>
                </a:solidFill>
                <a:latin typeface="Arial"/>
                <a:cs typeface="Arial"/>
              </a:rPr>
              <a:t>for</a:t>
            </a:r>
            <a:r>
              <a:rPr sz="900" i="1" spc="-15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rgbClr val="005AA9"/>
                </a:solidFill>
                <a:latin typeface="Arial"/>
                <a:cs typeface="Arial"/>
              </a:rPr>
              <a:t>electronic</a:t>
            </a:r>
            <a:r>
              <a:rPr sz="900" i="1" spc="-15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rgbClr val="005AA9"/>
                </a:solidFill>
                <a:latin typeface="Arial"/>
                <a:cs typeface="Arial"/>
              </a:rPr>
              <a:t>labels</a:t>
            </a:r>
            <a:r>
              <a:rPr sz="900" i="1" spc="-15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900" i="1" spc="-10" dirty="0">
                <a:solidFill>
                  <a:srgbClr val="005AA9"/>
                </a:solidFill>
                <a:latin typeface="Arial"/>
                <a:cs typeface="Arial"/>
              </a:rPr>
              <a:t>Solum </a:t>
            </a:r>
            <a:r>
              <a:rPr sz="900" i="1" spc="65" dirty="0">
                <a:solidFill>
                  <a:srgbClr val="005AA9"/>
                </a:solidFill>
                <a:latin typeface="Arial"/>
                <a:cs typeface="Arial"/>
              </a:rPr>
              <a:t>/</a:t>
            </a:r>
            <a:r>
              <a:rPr sz="900" i="1" spc="-15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rgbClr val="005AA9"/>
                </a:solidFill>
                <a:latin typeface="Arial"/>
                <a:cs typeface="Arial"/>
              </a:rPr>
              <a:t>Catalogue</a:t>
            </a:r>
            <a:r>
              <a:rPr sz="900" spc="-5" dirty="0">
                <a:solidFill>
                  <a:srgbClr val="005AA9"/>
                </a:solidFill>
                <a:latin typeface="Times New Roman"/>
                <a:cs typeface="Times New Roman"/>
              </a:rPr>
              <a:t> </a:t>
            </a:r>
            <a:r>
              <a:rPr sz="900" i="1" spc="-20" dirty="0">
                <a:solidFill>
                  <a:srgbClr val="005AA9"/>
                </a:solidFill>
                <a:latin typeface="Arial"/>
                <a:cs typeface="Arial"/>
              </a:rPr>
              <a:t>2023</a:t>
            </a:r>
            <a:endParaRPr sz="9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99312" y="274332"/>
            <a:ext cx="288607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i="1" spc="-10" dirty="0">
                <a:solidFill>
                  <a:srgbClr val="005AA9"/>
                </a:solidFill>
                <a:latin typeface="Arial"/>
                <a:cs typeface="Arial"/>
              </a:rPr>
              <a:t>Accessories</a:t>
            </a:r>
            <a:r>
              <a:rPr sz="900" i="1" spc="-15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rgbClr val="005AA9"/>
                </a:solidFill>
                <a:latin typeface="Arial"/>
                <a:cs typeface="Arial"/>
              </a:rPr>
              <a:t>for</a:t>
            </a:r>
            <a:r>
              <a:rPr sz="900" i="1" spc="-15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rgbClr val="005AA9"/>
                </a:solidFill>
                <a:latin typeface="Arial"/>
                <a:cs typeface="Arial"/>
              </a:rPr>
              <a:t>electronic</a:t>
            </a:r>
            <a:r>
              <a:rPr sz="900" i="1" spc="-15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rgbClr val="005AA9"/>
                </a:solidFill>
                <a:latin typeface="Arial"/>
                <a:cs typeface="Arial"/>
              </a:rPr>
              <a:t>labels</a:t>
            </a:r>
            <a:r>
              <a:rPr sz="900" i="1" spc="-15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900" i="1" spc="-10" dirty="0">
                <a:solidFill>
                  <a:srgbClr val="005AA9"/>
                </a:solidFill>
                <a:latin typeface="Arial"/>
                <a:cs typeface="Arial"/>
              </a:rPr>
              <a:t>Solum </a:t>
            </a:r>
            <a:r>
              <a:rPr sz="900" i="1" spc="65" dirty="0">
                <a:solidFill>
                  <a:srgbClr val="005AA9"/>
                </a:solidFill>
                <a:latin typeface="Arial"/>
                <a:cs typeface="Arial"/>
              </a:rPr>
              <a:t>/</a:t>
            </a:r>
            <a:r>
              <a:rPr sz="900" i="1" spc="-15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rgbClr val="005AA9"/>
                </a:solidFill>
                <a:latin typeface="Arial"/>
                <a:cs typeface="Arial"/>
              </a:rPr>
              <a:t>Catalogue</a:t>
            </a:r>
            <a:r>
              <a:rPr sz="900" spc="-5" dirty="0">
                <a:solidFill>
                  <a:srgbClr val="005AA9"/>
                </a:solidFill>
                <a:latin typeface="Times New Roman"/>
                <a:cs typeface="Times New Roman"/>
              </a:rPr>
              <a:t> </a:t>
            </a:r>
            <a:r>
              <a:rPr sz="900" i="1" spc="-20" dirty="0">
                <a:solidFill>
                  <a:srgbClr val="005AA9"/>
                </a:solidFill>
                <a:latin typeface="Arial"/>
                <a:cs typeface="Arial"/>
              </a:rPr>
              <a:t>2023</a:t>
            </a:r>
            <a:endParaRPr sz="90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8171536" y="3266300"/>
            <a:ext cx="6562090" cy="2230755"/>
            <a:chOff x="8171536" y="3266300"/>
            <a:chExt cx="6562090" cy="2230755"/>
          </a:xfrm>
        </p:grpSpPr>
        <p:sp>
          <p:nvSpPr>
            <p:cNvPr id="5" name="object 5"/>
            <p:cNvSpPr/>
            <p:nvPr/>
          </p:nvSpPr>
          <p:spPr>
            <a:xfrm>
              <a:off x="8176616" y="3271380"/>
              <a:ext cx="6551930" cy="2220595"/>
            </a:xfrm>
            <a:custGeom>
              <a:avLst/>
              <a:gdLst/>
              <a:ahLst/>
              <a:cxnLst/>
              <a:rect l="l" t="t" r="r" b="b"/>
              <a:pathLst>
                <a:path w="6551930" h="2220595">
                  <a:moveTo>
                    <a:pt x="152400" y="0"/>
                  </a:moveTo>
                  <a:lnTo>
                    <a:pt x="104231" y="7769"/>
                  </a:lnTo>
                  <a:lnTo>
                    <a:pt x="62396" y="29405"/>
                  </a:lnTo>
                  <a:lnTo>
                    <a:pt x="29405" y="62396"/>
                  </a:lnTo>
                  <a:lnTo>
                    <a:pt x="7769" y="104231"/>
                  </a:lnTo>
                  <a:lnTo>
                    <a:pt x="0" y="152400"/>
                  </a:lnTo>
                  <a:lnTo>
                    <a:pt x="0" y="2067636"/>
                  </a:lnTo>
                  <a:lnTo>
                    <a:pt x="7769" y="2115809"/>
                  </a:lnTo>
                  <a:lnTo>
                    <a:pt x="29405" y="2157644"/>
                  </a:lnTo>
                  <a:lnTo>
                    <a:pt x="62396" y="2190634"/>
                  </a:lnTo>
                  <a:lnTo>
                    <a:pt x="104231" y="2212267"/>
                  </a:lnTo>
                  <a:lnTo>
                    <a:pt x="152400" y="2220036"/>
                  </a:lnTo>
                  <a:lnTo>
                    <a:pt x="6398920" y="2220036"/>
                  </a:lnTo>
                  <a:lnTo>
                    <a:pt x="6447103" y="2212267"/>
                  </a:lnTo>
                  <a:lnTo>
                    <a:pt x="6488940" y="2190634"/>
                  </a:lnTo>
                  <a:lnTo>
                    <a:pt x="6521925" y="2157644"/>
                  </a:lnTo>
                  <a:lnTo>
                    <a:pt x="6543554" y="2115809"/>
                  </a:lnTo>
                  <a:lnTo>
                    <a:pt x="6551320" y="2067636"/>
                  </a:lnTo>
                  <a:lnTo>
                    <a:pt x="6551320" y="152400"/>
                  </a:lnTo>
                  <a:lnTo>
                    <a:pt x="6543554" y="104231"/>
                  </a:lnTo>
                  <a:lnTo>
                    <a:pt x="6521925" y="62396"/>
                  </a:lnTo>
                  <a:lnTo>
                    <a:pt x="6488940" y="29405"/>
                  </a:lnTo>
                  <a:lnTo>
                    <a:pt x="6447103" y="7769"/>
                  </a:lnTo>
                  <a:lnTo>
                    <a:pt x="6398920" y="0"/>
                  </a:lnTo>
                  <a:lnTo>
                    <a:pt x="152400" y="0"/>
                  </a:lnTo>
                  <a:close/>
                </a:path>
              </a:pathLst>
            </a:custGeom>
            <a:ln w="10160">
              <a:solidFill>
                <a:srgbClr val="FFDF4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697777" y="3599551"/>
              <a:ext cx="1219269" cy="170697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067879" y="3631811"/>
              <a:ext cx="1072957" cy="1615532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165662" y="3538512"/>
              <a:ext cx="1024968" cy="1804682"/>
            </a:xfrm>
            <a:prstGeom prst="rect">
              <a:avLst/>
            </a:prstGeom>
          </p:spPr>
        </p:pic>
      </p:grpSp>
      <p:grpSp>
        <p:nvGrpSpPr>
          <p:cNvPr id="9" name="object 9"/>
          <p:cNvGrpSpPr/>
          <p:nvPr/>
        </p:nvGrpSpPr>
        <p:grpSpPr>
          <a:xfrm>
            <a:off x="8171536" y="5668048"/>
            <a:ext cx="6562090" cy="4634865"/>
            <a:chOff x="8171536" y="5668048"/>
            <a:chExt cx="6562090" cy="4634865"/>
          </a:xfrm>
        </p:grpSpPr>
        <p:sp>
          <p:nvSpPr>
            <p:cNvPr id="10" name="object 10"/>
            <p:cNvSpPr/>
            <p:nvPr/>
          </p:nvSpPr>
          <p:spPr>
            <a:xfrm>
              <a:off x="8176616" y="5673128"/>
              <a:ext cx="6551930" cy="4624705"/>
            </a:xfrm>
            <a:custGeom>
              <a:avLst/>
              <a:gdLst/>
              <a:ahLst/>
              <a:cxnLst/>
              <a:rect l="l" t="t" r="r" b="b"/>
              <a:pathLst>
                <a:path w="6551930" h="4624705">
                  <a:moveTo>
                    <a:pt x="152400" y="0"/>
                  </a:moveTo>
                  <a:lnTo>
                    <a:pt x="104231" y="7769"/>
                  </a:lnTo>
                  <a:lnTo>
                    <a:pt x="62396" y="29405"/>
                  </a:lnTo>
                  <a:lnTo>
                    <a:pt x="29405" y="62396"/>
                  </a:lnTo>
                  <a:lnTo>
                    <a:pt x="7769" y="104231"/>
                  </a:lnTo>
                  <a:lnTo>
                    <a:pt x="0" y="152400"/>
                  </a:lnTo>
                  <a:lnTo>
                    <a:pt x="0" y="4472306"/>
                  </a:lnTo>
                  <a:lnTo>
                    <a:pt x="7769" y="4520474"/>
                  </a:lnTo>
                  <a:lnTo>
                    <a:pt x="29405" y="4562308"/>
                  </a:lnTo>
                  <a:lnTo>
                    <a:pt x="62396" y="4595300"/>
                  </a:lnTo>
                  <a:lnTo>
                    <a:pt x="104231" y="4616936"/>
                  </a:lnTo>
                  <a:lnTo>
                    <a:pt x="152400" y="4624706"/>
                  </a:lnTo>
                  <a:lnTo>
                    <a:pt x="6398920" y="4624706"/>
                  </a:lnTo>
                  <a:lnTo>
                    <a:pt x="6447103" y="4616936"/>
                  </a:lnTo>
                  <a:lnTo>
                    <a:pt x="6488940" y="4595300"/>
                  </a:lnTo>
                  <a:lnTo>
                    <a:pt x="6521925" y="4562308"/>
                  </a:lnTo>
                  <a:lnTo>
                    <a:pt x="6543554" y="4520474"/>
                  </a:lnTo>
                  <a:lnTo>
                    <a:pt x="6551320" y="4472306"/>
                  </a:lnTo>
                  <a:lnTo>
                    <a:pt x="6551320" y="152400"/>
                  </a:lnTo>
                  <a:lnTo>
                    <a:pt x="6543554" y="104231"/>
                  </a:lnTo>
                  <a:lnTo>
                    <a:pt x="6521925" y="62396"/>
                  </a:lnTo>
                  <a:lnTo>
                    <a:pt x="6488940" y="29405"/>
                  </a:lnTo>
                  <a:lnTo>
                    <a:pt x="6447103" y="7769"/>
                  </a:lnTo>
                  <a:lnTo>
                    <a:pt x="6398920" y="0"/>
                  </a:lnTo>
                  <a:lnTo>
                    <a:pt x="152400" y="0"/>
                  </a:lnTo>
                  <a:close/>
                </a:path>
              </a:pathLst>
            </a:custGeom>
            <a:ln w="10160">
              <a:solidFill>
                <a:srgbClr val="FFDF4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276158" y="5999708"/>
              <a:ext cx="1086255" cy="4097807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364214" y="5999696"/>
              <a:ext cx="3255645" cy="4107345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439715" y="6212649"/>
              <a:ext cx="1705840" cy="3900150"/>
            </a:xfrm>
            <a:prstGeom prst="rect">
              <a:avLst/>
            </a:prstGeom>
          </p:spPr>
        </p:pic>
      </p:grpSp>
      <p:grpSp>
        <p:nvGrpSpPr>
          <p:cNvPr id="14" name="object 14"/>
          <p:cNvGrpSpPr/>
          <p:nvPr/>
        </p:nvGrpSpPr>
        <p:grpSpPr>
          <a:xfrm>
            <a:off x="607273" y="3266300"/>
            <a:ext cx="6561455" cy="2230755"/>
            <a:chOff x="607273" y="3266300"/>
            <a:chExt cx="6561455" cy="2230755"/>
          </a:xfrm>
        </p:grpSpPr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94953" y="3673687"/>
              <a:ext cx="1127290" cy="1559916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299107" y="3673687"/>
              <a:ext cx="1169937" cy="1559916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257022" y="3624940"/>
              <a:ext cx="1468515" cy="1657411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612353" y="3271380"/>
              <a:ext cx="6551295" cy="2220595"/>
            </a:xfrm>
            <a:custGeom>
              <a:avLst/>
              <a:gdLst/>
              <a:ahLst/>
              <a:cxnLst/>
              <a:rect l="l" t="t" r="r" b="b"/>
              <a:pathLst>
                <a:path w="6551295" h="2220595">
                  <a:moveTo>
                    <a:pt x="152400" y="0"/>
                  </a:moveTo>
                  <a:lnTo>
                    <a:pt x="104230" y="7769"/>
                  </a:lnTo>
                  <a:lnTo>
                    <a:pt x="62395" y="29405"/>
                  </a:lnTo>
                  <a:lnTo>
                    <a:pt x="29404" y="62396"/>
                  </a:lnTo>
                  <a:lnTo>
                    <a:pt x="7769" y="104231"/>
                  </a:lnTo>
                  <a:lnTo>
                    <a:pt x="0" y="152400"/>
                  </a:lnTo>
                  <a:lnTo>
                    <a:pt x="0" y="2067636"/>
                  </a:lnTo>
                  <a:lnTo>
                    <a:pt x="7769" y="2115809"/>
                  </a:lnTo>
                  <a:lnTo>
                    <a:pt x="29404" y="2157644"/>
                  </a:lnTo>
                  <a:lnTo>
                    <a:pt x="62395" y="2190634"/>
                  </a:lnTo>
                  <a:lnTo>
                    <a:pt x="104230" y="2212267"/>
                  </a:lnTo>
                  <a:lnTo>
                    <a:pt x="152400" y="2220036"/>
                  </a:lnTo>
                  <a:lnTo>
                    <a:pt x="6398897" y="2220036"/>
                  </a:lnTo>
                  <a:lnTo>
                    <a:pt x="6447070" y="2212267"/>
                  </a:lnTo>
                  <a:lnTo>
                    <a:pt x="6488906" y="2190634"/>
                  </a:lnTo>
                  <a:lnTo>
                    <a:pt x="6521895" y="2157644"/>
                  </a:lnTo>
                  <a:lnTo>
                    <a:pt x="6543528" y="2115809"/>
                  </a:lnTo>
                  <a:lnTo>
                    <a:pt x="6551297" y="2067636"/>
                  </a:lnTo>
                  <a:lnTo>
                    <a:pt x="6551297" y="152400"/>
                  </a:lnTo>
                  <a:lnTo>
                    <a:pt x="6543528" y="104231"/>
                  </a:lnTo>
                  <a:lnTo>
                    <a:pt x="6521895" y="62396"/>
                  </a:lnTo>
                  <a:lnTo>
                    <a:pt x="6488906" y="29405"/>
                  </a:lnTo>
                  <a:lnTo>
                    <a:pt x="6447070" y="7769"/>
                  </a:lnTo>
                  <a:lnTo>
                    <a:pt x="6398897" y="0"/>
                  </a:lnTo>
                  <a:lnTo>
                    <a:pt x="152400" y="0"/>
                  </a:lnTo>
                  <a:close/>
                </a:path>
              </a:pathLst>
            </a:custGeom>
            <a:ln w="10160">
              <a:solidFill>
                <a:srgbClr val="FFDF4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9" name="object 19"/>
          <p:cNvGrpSpPr/>
          <p:nvPr/>
        </p:nvGrpSpPr>
        <p:grpSpPr>
          <a:xfrm>
            <a:off x="607273" y="5668048"/>
            <a:ext cx="6561455" cy="4634865"/>
            <a:chOff x="607273" y="5668048"/>
            <a:chExt cx="6561455" cy="4634865"/>
          </a:xfrm>
        </p:grpSpPr>
        <p:pic>
          <p:nvPicPr>
            <p:cNvPr id="20" name="object 20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50475" y="6117563"/>
              <a:ext cx="1751716" cy="3753983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040070" y="6312598"/>
              <a:ext cx="1417024" cy="3412980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901376" y="6166316"/>
              <a:ext cx="2194395" cy="3802736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612353" y="5673128"/>
              <a:ext cx="6551295" cy="4624705"/>
            </a:xfrm>
            <a:custGeom>
              <a:avLst/>
              <a:gdLst/>
              <a:ahLst/>
              <a:cxnLst/>
              <a:rect l="l" t="t" r="r" b="b"/>
              <a:pathLst>
                <a:path w="6551295" h="4624705">
                  <a:moveTo>
                    <a:pt x="152400" y="0"/>
                  </a:moveTo>
                  <a:lnTo>
                    <a:pt x="104230" y="7769"/>
                  </a:lnTo>
                  <a:lnTo>
                    <a:pt x="62395" y="29405"/>
                  </a:lnTo>
                  <a:lnTo>
                    <a:pt x="29404" y="62396"/>
                  </a:lnTo>
                  <a:lnTo>
                    <a:pt x="7769" y="104231"/>
                  </a:lnTo>
                  <a:lnTo>
                    <a:pt x="0" y="152400"/>
                  </a:lnTo>
                  <a:lnTo>
                    <a:pt x="0" y="4472306"/>
                  </a:lnTo>
                  <a:lnTo>
                    <a:pt x="7769" y="4520474"/>
                  </a:lnTo>
                  <a:lnTo>
                    <a:pt x="29404" y="4562308"/>
                  </a:lnTo>
                  <a:lnTo>
                    <a:pt x="62395" y="4595300"/>
                  </a:lnTo>
                  <a:lnTo>
                    <a:pt x="104230" y="4616936"/>
                  </a:lnTo>
                  <a:lnTo>
                    <a:pt x="152400" y="4624706"/>
                  </a:lnTo>
                  <a:lnTo>
                    <a:pt x="6398897" y="4624706"/>
                  </a:lnTo>
                  <a:lnTo>
                    <a:pt x="6447070" y="4616936"/>
                  </a:lnTo>
                  <a:lnTo>
                    <a:pt x="6488906" y="4595300"/>
                  </a:lnTo>
                  <a:lnTo>
                    <a:pt x="6521895" y="4562308"/>
                  </a:lnTo>
                  <a:lnTo>
                    <a:pt x="6543528" y="4520474"/>
                  </a:lnTo>
                  <a:lnTo>
                    <a:pt x="6551297" y="4472306"/>
                  </a:lnTo>
                  <a:lnTo>
                    <a:pt x="6551297" y="152400"/>
                  </a:lnTo>
                  <a:lnTo>
                    <a:pt x="6543528" y="104231"/>
                  </a:lnTo>
                  <a:lnTo>
                    <a:pt x="6521895" y="62396"/>
                  </a:lnTo>
                  <a:lnTo>
                    <a:pt x="6488906" y="29405"/>
                  </a:lnTo>
                  <a:lnTo>
                    <a:pt x="6447070" y="7769"/>
                  </a:lnTo>
                  <a:lnTo>
                    <a:pt x="6398897" y="0"/>
                  </a:lnTo>
                  <a:lnTo>
                    <a:pt x="152400" y="0"/>
                  </a:lnTo>
                  <a:close/>
                </a:path>
              </a:pathLst>
            </a:custGeom>
            <a:ln w="10160">
              <a:solidFill>
                <a:srgbClr val="FFDF4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4" name="object 24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617430" y="630007"/>
            <a:ext cx="1162344" cy="2317040"/>
          </a:xfrm>
          <a:prstGeom prst="rect">
            <a:avLst/>
          </a:prstGeom>
        </p:spPr>
      </p:pic>
      <p:pic>
        <p:nvPicPr>
          <p:cNvPr id="25" name="object 25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2120570" y="1824824"/>
            <a:ext cx="438162" cy="1024387"/>
          </a:xfrm>
          <a:prstGeom prst="rect">
            <a:avLst/>
          </a:prstGeom>
        </p:spPr>
      </p:pic>
      <p:grpSp>
        <p:nvGrpSpPr>
          <p:cNvPr id="26" name="object 26"/>
          <p:cNvGrpSpPr/>
          <p:nvPr/>
        </p:nvGrpSpPr>
        <p:grpSpPr>
          <a:xfrm>
            <a:off x="8172005" y="569023"/>
            <a:ext cx="2443480" cy="2338070"/>
            <a:chOff x="8172005" y="569023"/>
            <a:chExt cx="2443480" cy="2338070"/>
          </a:xfrm>
        </p:grpSpPr>
        <p:pic>
          <p:nvPicPr>
            <p:cNvPr id="27" name="object 27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8172005" y="569023"/>
              <a:ext cx="1313660" cy="2337750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9366034" y="569023"/>
              <a:ext cx="1249362" cy="1757552"/>
            </a:xfrm>
            <a:prstGeom prst="rect">
              <a:avLst/>
            </a:prstGeom>
          </p:spPr>
        </p:pic>
      </p:grpSp>
      <p:pic>
        <p:nvPicPr>
          <p:cNvPr id="29" name="object 29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2023728" y="640500"/>
            <a:ext cx="683059" cy="1120593"/>
          </a:xfrm>
          <a:prstGeom prst="rect">
            <a:avLst/>
          </a:prstGeom>
        </p:spPr>
      </p:pic>
      <p:sp>
        <p:nvSpPr>
          <p:cNvPr id="30" name="object 30"/>
          <p:cNvSpPr/>
          <p:nvPr/>
        </p:nvSpPr>
        <p:spPr>
          <a:xfrm>
            <a:off x="3670198" y="1428013"/>
            <a:ext cx="3997960" cy="20320"/>
          </a:xfrm>
          <a:custGeom>
            <a:avLst/>
            <a:gdLst/>
            <a:ahLst/>
            <a:cxnLst/>
            <a:rect l="l" t="t" r="r" b="b"/>
            <a:pathLst>
              <a:path w="3997959" h="20319">
                <a:moveTo>
                  <a:pt x="3997794" y="0"/>
                </a:moveTo>
                <a:lnTo>
                  <a:pt x="0" y="0"/>
                </a:lnTo>
                <a:lnTo>
                  <a:pt x="0" y="19799"/>
                </a:lnTo>
                <a:lnTo>
                  <a:pt x="3997794" y="19799"/>
                </a:lnTo>
                <a:lnTo>
                  <a:pt x="3997794" y="0"/>
                </a:lnTo>
                <a:close/>
              </a:path>
            </a:pathLst>
          </a:custGeom>
          <a:solidFill>
            <a:srgbClr val="80828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1957405" y="1245146"/>
            <a:ext cx="3270885" cy="20320"/>
          </a:xfrm>
          <a:custGeom>
            <a:avLst/>
            <a:gdLst/>
            <a:ahLst/>
            <a:cxnLst/>
            <a:rect l="l" t="t" r="r" b="b"/>
            <a:pathLst>
              <a:path w="3270884" h="20319">
                <a:moveTo>
                  <a:pt x="3270605" y="0"/>
                </a:moveTo>
                <a:lnTo>
                  <a:pt x="0" y="0"/>
                </a:lnTo>
                <a:lnTo>
                  <a:pt x="0" y="19799"/>
                </a:lnTo>
                <a:lnTo>
                  <a:pt x="3270605" y="19799"/>
                </a:lnTo>
                <a:lnTo>
                  <a:pt x="3270605" y="0"/>
                </a:lnTo>
                <a:close/>
              </a:path>
            </a:pathLst>
          </a:custGeom>
          <a:solidFill>
            <a:srgbClr val="80828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 txBox="1"/>
          <p:nvPr/>
        </p:nvSpPr>
        <p:spPr>
          <a:xfrm>
            <a:off x="3631019" y="546608"/>
            <a:ext cx="3550920" cy="8528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34340" marR="5715" indent="-422275">
              <a:lnSpc>
                <a:spcPct val="100000"/>
              </a:lnSpc>
              <a:spcBef>
                <a:spcPts val="100"/>
              </a:spcBef>
            </a:pPr>
            <a:r>
              <a:rPr sz="1900" spc="-20" dirty="0">
                <a:solidFill>
                  <a:srgbClr val="231F20"/>
                </a:solidFill>
                <a:latin typeface="Arial"/>
                <a:cs typeface="Arial"/>
              </a:rPr>
              <a:t>METAL</a:t>
            </a:r>
            <a:r>
              <a:rPr sz="1900" spc="-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900" dirty="0">
                <a:solidFill>
                  <a:srgbClr val="231F20"/>
                </a:solidFill>
                <a:latin typeface="Arial"/>
                <a:cs typeface="Arial"/>
              </a:rPr>
              <a:t>BASE</a:t>
            </a:r>
            <a:r>
              <a:rPr sz="1900" spc="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900" dirty="0">
                <a:solidFill>
                  <a:srgbClr val="231F20"/>
                </a:solidFill>
                <a:latin typeface="Arial"/>
                <a:cs typeface="Arial"/>
              </a:rPr>
              <a:t>WITH</a:t>
            </a:r>
            <a:r>
              <a:rPr sz="1900" spc="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900" dirty="0">
                <a:solidFill>
                  <a:srgbClr val="231F20"/>
                </a:solidFill>
                <a:latin typeface="Arial"/>
                <a:cs typeface="Arial"/>
              </a:rPr>
              <a:t>FIXED</a:t>
            </a:r>
            <a:r>
              <a:rPr sz="1900" spc="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900" spc="-25" dirty="0">
                <a:solidFill>
                  <a:srgbClr val="231F20"/>
                </a:solidFill>
                <a:latin typeface="Arial"/>
                <a:cs typeface="Arial"/>
              </a:rPr>
              <a:t>BAR</a:t>
            </a:r>
            <a:r>
              <a:rPr sz="1900" spc="-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900" dirty="0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sz="1900" spc="-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900" dirty="0">
                <a:solidFill>
                  <a:srgbClr val="231F20"/>
                </a:solidFill>
                <a:latin typeface="Arial"/>
                <a:cs typeface="Arial"/>
              </a:rPr>
              <a:t>ADJUSTABLE</a:t>
            </a:r>
            <a:r>
              <a:rPr sz="1900" spc="-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900" spc="-10" dirty="0">
                <a:solidFill>
                  <a:srgbClr val="231F20"/>
                </a:solidFill>
                <a:latin typeface="Arial"/>
                <a:cs typeface="Arial"/>
              </a:rPr>
              <a:t>HEIGHT</a:t>
            </a:r>
            <a:endParaRPr sz="1900">
              <a:latin typeface="Arial"/>
              <a:cs typeface="Arial"/>
            </a:endParaRPr>
          </a:p>
          <a:p>
            <a:pPr marL="1388110">
              <a:lnSpc>
                <a:spcPct val="100000"/>
              </a:lnSpc>
              <a:spcBef>
                <a:spcPts val="30"/>
              </a:spcBef>
            </a:pPr>
            <a:r>
              <a:rPr sz="1600" dirty="0">
                <a:solidFill>
                  <a:srgbClr val="231F20"/>
                </a:solidFill>
                <a:latin typeface="Arial"/>
                <a:cs typeface="Arial"/>
              </a:rPr>
              <a:t>Special</a:t>
            </a:r>
            <a:r>
              <a:rPr sz="1600" spc="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231F20"/>
                </a:solidFill>
                <a:latin typeface="Arial"/>
                <a:cs typeface="Arial"/>
              </a:rPr>
              <a:t>for</a:t>
            </a:r>
            <a:r>
              <a:rPr sz="1600" spc="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231F20"/>
                </a:solidFill>
                <a:latin typeface="Arial"/>
                <a:cs typeface="Arial"/>
              </a:rPr>
              <a:t>hot</a:t>
            </a:r>
            <a:r>
              <a:rPr sz="1600" spc="5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231F20"/>
                </a:solidFill>
                <a:latin typeface="Arial"/>
                <a:cs typeface="Arial"/>
              </a:rPr>
              <a:t>surfaces</a:t>
            </a:r>
            <a:endParaRPr sz="160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11930110" y="546608"/>
            <a:ext cx="2806700" cy="604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287780">
              <a:lnSpc>
                <a:spcPct val="100000"/>
              </a:lnSpc>
              <a:spcBef>
                <a:spcPts val="100"/>
              </a:spcBef>
            </a:pPr>
            <a:r>
              <a:rPr sz="1900" spc="-20" dirty="0">
                <a:solidFill>
                  <a:srgbClr val="231F20"/>
                </a:solidFill>
                <a:latin typeface="Arial"/>
                <a:cs typeface="Arial"/>
              </a:rPr>
              <a:t>METAL</a:t>
            </a:r>
            <a:r>
              <a:rPr sz="1900" spc="-6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900" spc="-20" dirty="0">
                <a:solidFill>
                  <a:srgbClr val="231F20"/>
                </a:solidFill>
                <a:latin typeface="Arial"/>
                <a:cs typeface="Arial"/>
              </a:rPr>
              <a:t>BASE</a:t>
            </a:r>
            <a:r>
              <a:rPr sz="1900" spc="-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900" dirty="0">
                <a:solidFill>
                  <a:srgbClr val="231F20"/>
                </a:solidFill>
                <a:latin typeface="Arial"/>
                <a:cs typeface="Arial"/>
              </a:rPr>
              <a:t>WITH</a:t>
            </a:r>
            <a:r>
              <a:rPr sz="1900" spc="4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900" dirty="0">
                <a:solidFill>
                  <a:srgbClr val="231F20"/>
                </a:solidFill>
                <a:latin typeface="Arial"/>
                <a:cs typeface="Arial"/>
              </a:rPr>
              <a:t>TELESCOPIC</a:t>
            </a:r>
            <a:r>
              <a:rPr sz="1900" spc="4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900" spc="-25" dirty="0">
                <a:solidFill>
                  <a:srgbClr val="231F20"/>
                </a:solidFill>
                <a:latin typeface="Arial"/>
                <a:cs typeface="Arial"/>
              </a:rPr>
              <a:t>BAR</a:t>
            </a:r>
            <a:endParaRPr sz="1900">
              <a:latin typeface="Arial"/>
              <a:cs typeface="Arial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3510000" y="1644814"/>
            <a:ext cx="3650615" cy="345440"/>
          </a:xfrm>
          <a:custGeom>
            <a:avLst/>
            <a:gdLst/>
            <a:ahLst/>
            <a:cxnLst/>
            <a:rect l="l" t="t" r="r" b="b"/>
            <a:pathLst>
              <a:path w="3650615" h="345439">
                <a:moveTo>
                  <a:pt x="683945" y="0"/>
                </a:moveTo>
                <a:lnTo>
                  <a:pt x="0" y="0"/>
                </a:lnTo>
                <a:lnTo>
                  <a:pt x="0" y="345198"/>
                </a:lnTo>
                <a:lnTo>
                  <a:pt x="683945" y="345198"/>
                </a:lnTo>
                <a:lnTo>
                  <a:pt x="683945" y="0"/>
                </a:lnTo>
                <a:close/>
              </a:path>
              <a:path w="3650615" h="345439">
                <a:moveTo>
                  <a:pt x="1454340" y="0"/>
                </a:moveTo>
                <a:lnTo>
                  <a:pt x="683958" y="0"/>
                </a:lnTo>
                <a:lnTo>
                  <a:pt x="683958" y="345198"/>
                </a:lnTo>
                <a:lnTo>
                  <a:pt x="1454340" y="345198"/>
                </a:lnTo>
                <a:lnTo>
                  <a:pt x="1454340" y="0"/>
                </a:lnTo>
                <a:close/>
              </a:path>
              <a:path w="3650615" h="345439">
                <a:moveTo>
                  <a:pt x="3650361" y="0"/>
                </a:moveTo>
                <a:lnTo>
                  <a:pt x="2735961" y="0"/>
                </a:lnTo>
                <a:lnTo>
                  <a:pt x="1454365" y="0"/>
                </a:lnTo>
                <a:lnTo>
                  <a:pt x="1454365" y="345198"/>
                </a:lnTo>
                <a:lnTo>
                  <a:pt x="2735961" y="345198"/>
                </a:lnTo>
                <a:lnTo>
                  <a:pt x="3650361" y="345198"/>
                </a:lnTo>
                <a:lnTo>
                  <a:pt x="3650361" y="0"/>
                </a:lnTo>
                <a:close/>
              </a:path>
            </a:pathLst>
          </a:custGeom>
          <a:solidFill>
            <a:srgbClr val="FFDF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3510000" y="2586291"/>
            <a:ext cx="3650615" cy="0"/>
          </a:xfrm>
          <a:custGeom>
            <a:avLst/>
            <a:gdLst/>
            <a:ahLst/>
            <a:cxnLst/>
            <a:rect l="l" t="t" r="r" b="b"/>
            <a:pathLst>
              <a:path w="3650615">
                <a:moveTo>
                  <a:pt x="0" y="0"/>
                </a:moveTo>
                <a:lnTo>
                  <a:pt x="683958" y="0"/>
                </a:lnTo>
              </a:path>
              <a:path w="3650615">
                <a:moveTo>
                  <a:pt x="683958" y="0"/>
                </a:moveTo>
                <a:lnTo>
                  <a:pt x="1454353" y="0"/>
                </a:lnTo>
              </a:path>
              <a:path w="3650615">
                <a:moveTo>
                  <a:pt x="1454365" y="0"/>
                </a:moveTo>
                <a:lnTo>
                  <a:pt x="2735961" y="0"/>
                </a:lnTo>
              </a:path>
              <a:path w="3650615">
                <a:moveTo>
                  <a:pt x="2735961" y="0"/>
                </a:moveTo>
                <a:lnTo>
                  <a:pt x="3650361" y="0"/>
                </a:lnTo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 txBox="1"/>
          <p:nvPr/>
        </p:nvSpPr>
        <p:spPr>
          <a:xfrm>
            <a:off x="3609990" y="1647101"/>
            <a:ext cx="48450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5875">
              <a:lnSpc>
                <a:spcPct val="100000"/>
              </a:lnSpc>
              <a:spcBef>
                <a:spcPts val="100"/>
              </a:spcBef>
            </a:pPr>
            <a:r>
              <a:rPr sz="1000" b="1" spc="-10" dirty="0">
                <a:solidFill>
                  <a:srgbClr val="231F20"/>
                </a:solidFill>
                <a:latin typeface="Arial"/>
                <a:cs typeface="Arial"/>
              </a:rPr>
              <a:t>METAL COLOR</a:t>
            </a:r>
            <a:endParaRPr sz="100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4337164" y="1647101"/>
            <a:ext cx="48450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2225" marR="5080" indent="-10160">
              <a:lnSpc>
                <a:spcPct val="100000"/>
              </a:lnSpc>
              <a:spcBef>
                <a:spcPts val="100"/>
              </a:spcBef>
            </a:pPr>
            <a:r>
              <a:rPr sz="1000" b="1" spc="-10" dirty="0">
                <a:solidFill>
                  <a:srgbClr val="231F20"/>
                </a:solidFill>
                <a:latin typeface="Arial"/>
                <a:cs typeface="Arial"/>
              </a:rPr>
              <a:t>COLOR BLACK</a:t>
            </a:r>
            <a:endParaRPr sz="100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5338470" y="1647101"/>
            <a:ext cx="53340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-10" dirty="0">
                <a:solidFill>
                  <a:srgbClr val="231F20"/>
                </a:solidFill>
                <a:latin typeface="Arial"/>
                <a:cs typeface="Arial"/>
              </a:rPr>
              <a:t>LABELS</a:t>
            </a:r>
            <a:endParaRPr sz="100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6297270" y="1647101"/>
            <a:ext cx="81216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7175" marR="5080" indent="-245110">
              <a:lnSpc>
                <a:spcPct val="100000"/>
              </a:lnSpc>
              <a:spcBef>
                <a:spcPts val="100"/>
              </a:spcBef>
            </a:pPr>
            <a:r>
              <a:rPr sz="1000" b="1" dirty="0">
                <a:solidFill>
                  <a:srgbClr val="231F20"/>
                </a:solidFill>
                <a:latin typeface="Arial"/>
                <a:cs typeface="Arial"/>
              </a:rPr>
              <a:t>BAR</a:t>
            </a:r>
            <a:r>
              <a:rPr sz="1000" b="1" spc="-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b="1" spc="-10" dirty="0">
                <a:solidFill>
                  <a:srgbClr val="231F20"/>
                </a:solidFill>
                <a:latin typeface="Arial"/>
                <a:cs typeface="Arial"/>
              </a:rPr>
              <a:t>HEIGHT </a:t>
            </a:r>
            <a:r>
              <a:rPr sz="1000" b="1" spc="-20" dirty="0">
                <a:solidFill>
                  <a:srgbClr val="231F20"/>
                </a:solidFill>
                <a:latin typeface="Arial"/>
                <a:cs typeface="Arial"/>
              </a:rPr>
              <a:t>(MM)</a:t>
            </a:r>
            <a:endParaRPr sz="100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3569790" y="1945894"/>
            <a:ext cx="564515" cy="431165"/>
          </a:xfrm>
          <a:prstGeom prst="rect">
            <a:avLst/>
          </a:prstGeom>
        </p:spPr>
        <p:txBody>
          <a:bodyPr vert="horz" wrap="square" lIns="0" tIns="628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95"/>
              </a:spcBef>
            </a:pP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02610-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20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95"/>
              </a:spcBef>
            </a:pP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02615-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20</a:t>
            </a:r>
            <a:endParaRPr sz="1000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4254930" y="1945894"/>
            <a:ext cx="648970" cy="431165"/>
          </a:xfrm>
          <a:prstGeom prst="rect">
            <a:avLst/>
          </a:prstGeom>
        </p:spPr>
        <p:txBody>
          <a:bodyPr vert="horz" wrap="square" lIns="0" tIns="628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95"/>
              </a:spcBef>
            </a:pP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02610-05</a:t>
            </a:r>
            <a:r>
              <a:rPr sz="1000" spc="6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Arial"/>
                <a:cs typeface="Arial"/>
              </a:rPr>
              <a:t>*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95"/>
              </a:spcBef>
            </a:pP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02615-05</a:t>
            </a:r>
            <a:r>
              <a:rPr sz="1000" spc="6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Arial"/>
                <a:cs typeface="Arial"/>
              </a:rPr>
              <a:t>*</a:t>
            </a:r>
            <a:endParaRPr sz="1000">
              <a:latin typeface="Arial"/>
              <a:cs typeface="Arial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5006036" y="1997011"/>
            <a:ext cx="119824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231F20"/>
                </a:solidFill>
                <a:latin typeface="Arial Narrow"/>
                <a:cs typeface="Arial Narrow"/>
              </a:rPr>
              <a:t>1.6</a:t>
            </a:r>
            <a:r>
              <a:rPr sz="900" spc="-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00" dirty="0">
                <a:solidFill>
                  <a:srgbClr val="231F20"/>
                </a:solidFill>
                <a:latin typeface="Arial Narrow"/>
                <a:cs typeface="Arial Narrow"/>
              </a:rPr>
              <a:t>/</a:t>
            </a:r>
            <a:r>
              <a:rPr sz="900" spc="-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00" dirty="0">
                <a:solidFill>
                  <a:srgbClr val="231F20"/>
                </a:solidFill>
                <a:latin typeface="Arial Narrow"/>
                <a:cs typeface="Arial Narrow"/>
              </a:rPr>
              <a:t>2.2</a:t>
            </a:r>
            <a:r>
              <a:rPr sz="900" spc="-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00" dirty="0">
                <a:solidFill>
                  <a:srgbClr val="231F20"/>
                </a:solidFill>
                <a:latin typeface="Arial Narrow"/>
                <a:cs typeface="Arial Narrow"/>
              </a:rPr>
              <a:t>/</a:t>
            </a:r>
            <a:r>
              <a:rPr sz="900" spc="-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00" dirty="0">
                <a:solidFill>
                  <a:srgbClr val="231F20"/>
                </a:solidFill>
                <a:latin typeface="Arial Narrow"/>
                <a:cs typeface="Arial Narrow"/>
              </a:rPr>
              <a:t>2.6</a:t>
            </a:r>
            <a:r>
              <a:rPr sz="900" spc="-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00" dirty="0">
                <a:solidFill>
                  <a:srgbClr val="231F20"/>
                </a:solidFill>
                <a:latin typeface="Arial Narrow"/>
                <a:cs typeface="Arial Narrow"/>
              </a:rPr>
              <a:t>/</a:t>
            </a:r>
            <a:r>
              <a:rPr sz="900" spc="-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00" dirty="0">
                <a:solidFill>
                  <a:srgbClr val="231F20"/>
                </a:solidFill>
                <a:latin typeface="Arial Narrow"/>
                <a:cs typeface="Arial Narrow"/>
              </a:rPr>
              <a:t>2.7</a:t>
            </a:r>
            <a:r>
              <a:rPr sz="900" spc="-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00" dirty="0">
                <a:solidFill>
                  <a:srgbClr val="231F20"/>
                </a:solidFill>
                <a:latin typeface="Arial Narrow"/>
                <a:cs typeface="Arial Narrow"/>
              </a:rPr>
              <a:t>/</a:t>
            </a:r>
            <a:r>
              <a:rPr sz="900" spc="-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00" dirty="0">
                <a:solidFill>
                  <a:srgbClr val="231F20"/>
                </a:solidFill>
                <a:latin typeface="Arial Narrow"/>
                <a:cs typeface="Arial Narrow"/>
              </a:rPr>
              <a:t>2.9</a:t>
            </a:r>
            <a:r>
              <a:rPr sz="900" spc="-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00" dirty="0">
                <a:solidFill>
                  <a:srgbClr val="231F20"/>
                </a:solidFill>
                <a:latin typeface="Arial Narrow"/>
                <a:cs typeface="Arial Narrow"/>
              </a:rPr>
              <a:t>/</a:t>
            </a:r>
            <a:r>
              <a:rPr sz="900" spc="-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Arial Narrow"/>
                <a:cs typeface="Arial Narrow"/>
              </a:rPr>
              <a:t>2.9</a:t>
            </a:r>
            <a:endParaRPr sz="900">
              <a:latin typeface="Arial Narrow"/>
              <a:cs typeface="Arial Narrow"/>
            </a:endParaRPr>
          </a:p>
          <a:p>
            <a:pPr marL="309880">
              <a:lnSpc>
                <a:spcPct val="100000"/>
              </a:lnSpc>
            </a:pPr>
            <a:r>
              <a:rPr sz="900" dirty="0">
                <a:solidFill>
                  <a:srgbClr val="231F20"/>
                </a:solidFill>
                <a:latin typeface="Arial Narrow"/>
                <a:cs typeface="Arial Narrow"/>
              </a:rPr>
              <a:t>Metro</a:t>
            </a:r>
            <a:r>
              <a:rPr sz="900" spc="-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00" dirty="0">
                <a:solidFill>
                  <a:srgbClr val="231F20"/>
                </a:solidFill>
                <a:latin typeface="Arial Narrow"/>
                <a:cs typeface="Arial Narrow"/>
              </a:rPr>
              <a:t>/</a:t>
            </a:r>
            <a:r>
              <a:rPr sz="900" spc="-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Arial Narrow"/>
                <a:cs typeface="Arial Narrow"/>
              </a:rPr>
              <a:t>Makro</a:t>
            </a:r>
            <a:endParaRPr sz="900">
              <a:latin typeface="Arial Narrow"/>
              <a:cs typeface="Arial Narrow"/>
            </a:endParaRPr>
          </a:p>
          <a:p>
            <a:pPr marL="124460">
              <a:lnSpc>
                <a:spcPct val="100000"/>
              </a:lnSpc>
            </a:pPr>
            <a:r>
              <a:rPr sz="900" dirty="0">
                <a:solidFill>
                  <a:srgbClr val="231F20"/>
                </a:solidFill>
                <a:latin typeface="Arial Narrow"/>
                <a:cs typeface="Arial Narrow"/>
              </a:rPr>
              <a:t>4.2</a:t>
            </a:r>
            <a:r>
              <a:rPr sz="900" spc="-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00" dirty="0">
                <a:solidFill>
                  <a:srgbClr val="231F20"/>
                </a:solidFill>
                <a:latin typeface="Arial Narrow"/>
                <a:cs typeface="Arial Narrow"/>
              </a:rPr>
              <a:t>/</a:t>
            </a:r>
            <a:r>
              <a:rPr sz="900" spc="-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00" dirty="0">
                <a:solidFill>
                  <a:srgbClr val="231F20"/>
                </a:solidFill>
                <a:latin typeface="Arial Narrow"/>
                <a:cs typeface="Arial Narrow"/>
              </a:rPr>
              <a:t>4.3</a:t>
            </a:r>
            <a:r>
              <a:rPr sz="900" spc="-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00" dirty="0">
                <a:solidFill>
                  <a:srgbClr val="231F20"/>
                </a:solidFill>
                <a:latin typeface="Arial Narrow"/>
                <a:cs typeface="Arial Narrow"/>
              </a:rPr>
              <a:t>/</a:t>
            </a:r>
            <a:r>
              <a:rPr sz="900" spc="-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00" dirty="0">
                <a:solidFill>
                  <a:srgbClr val="231F20"/>
                </a:solidFill>
                <a:latin typeface="Arial Narrow"/>
                <a:cs typeface="Arial Narrow"/>
              </a:rPr>
              <a:t>4.3</a:t>
            </a:r>
            <a:r>
              <a:rPr sz="900" spc="-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Arial Narrow"/>
                <a:cs typeface="Arial Narrow"/>
              </a:rPr>
              <a:t>industrial</a:t>
            </a:r>
            <a:endParaRPr sz="900">
              <a:latin typeface="Arial Narrow"/>
              <a:cs typeface="Arial Narrow"/>
            </a:endParaRPr>
          </a:p>
          <a:p>
            <a:pPr marL="150495">
              <a:lnSpc>
                <a:spcPct val="100000"/>
              </a:lnSpc>
            </a:pPr>
            <a:r>
              <a:rPr sz="900" dirty="0">
                <a:solidFill>
                  <a:srgbClr val="231F20"/>
                </a:solidFill>
                <a:latin typeface="Arial Narrow"/>
                <a:cs typeface="Arial Narrow"/>
              </a:rPr>
              <a:t>6.0</a:t>
            </a:r>
            <a:r>
              <a:rPr sz="900" spc="-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00" dirty="0">
                <a:solidFill>
                  <a:srgbClr val="231F20"/>
                </a:solidFill>
                <a:latin typeface="Arial Narrow"/>
                <a:cs typeface="Arial Narrow"/>
              </a:rPr>
              <a:t>/</a:t>
            </a:r>
            <a:r>
              <a:rPr sz="900" spc="-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00" dirty="0">
                <a:solidFill>
                  <a:srgbClr val="231F20"/>
                </a:solidFill>
                <a:latin typeface="Arial Narrow"/>
                <a:cs typeface="Arial Narrow"/>
              </a:rPr>
              <a:t>7.5</a:t>
            </a:r>
            <a:r>
              <a:rPr sz="900" spc="-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00" dirty="0">
                <a:solidFill>
                  <a:srgbClr val="231F20"/>
                </a:solidFill>
                <a:latin typeface="Arial Narrow"/>
                <a:cs typeface="Arial Narrow"/>
              </a:rPr>
              <a:t>reduced</a:t>
            </a:r>
            <a:r>
              <a:rPr sz="900" spc="-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00" spc="-20" dirty="0">
                <a:solidFill>
                  <a:srgbClr val="231F20"/>
                </a:solidFill>
                <a:latin typeface="Arial Narrow"/>
                <a:cs typeface="Arial Narrow"/>
              </a:rPr>
              <a:t>size</a:t>
            </a:r>
            <a:endParaRPr sz="900">
              <a:latin typeface="Arial Narrow"/>
              <a:cs typeface="Arial Narrow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6583970" y="1945894"/>
            <a:ext cx="238760" cy="431165"/>
          </a:xfrm>
          <a:prstGeom prst="rect">
            <a:avLst/>
          </a:prstGeom>
        </p:spPr>
        <p:txBody>
          <a:bodyPr vert="horz" wrap="square" lIns="0" tIns="628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95"/>
              </a:spcBef>
            </a:pP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100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95"/>
              </a:spcBef>
            </a:pP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185</a:t>
            </a:r>
            <a:endParaRPr sz="1000">
              <a:latin typeface="Arial"/>
              <a:cs typeface="Arial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5898210" y="2595588"/>
            <a:ext cx="122428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00"/>
              </a:spcBef>
            </a:pPr>
            <a:r>
              <a:rPr sz="900" b="1" dirty="0">
                <a:solidFill>
                  <a:srgbClr val="231F20"/>
                </a:solidFill>
                <a:latin typeface="Arial"/>
                <a:cs typeface="Arial"/>
              </a:rPr>
              <a:t>Box</a:t>
            </a:r>
            <a:r>
              <a:rPr sz="900" b="1" spc="-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b="1" dirty="0">
                <a:solidFill>
                  <a:srgbClr val="231F20"/>
                </a:solidFill>
                <a:latin typeface="Arial"/>
                <a:cs typeface="Arial"/>
              </a:rPr>
              <a:t>units:</a:t>
            </a:r>
            <a:r>
              <a:rPr sz="900" b="1" spc="-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Arial"/>
                <a:cs typeface="Arial"/>
              </a:rPr>
              <a:t>20</a:t>
            </a:r>
            <a:endParaRPr sz="900">
              <a:latin typeface="Arial"/>
              <a:cs typeface="Arial"/>
            </a:endParaRPr>
          </a:p>
          <a:p>
            <a:pPr marR="5080" algn="r">
              <a:lnSpc>
                <a:spcPct val="100000"/>
              </a:lnSpc>
            </a:pPr>
            <a:r>
              <a:rPr sz="900" b="1" dirty="0">
                <a:solidFill>
                  <a:srgbClr val="231F20"/>
                </a:solidFill>
                <a:latin typeface="Arial"/>
                <a:cs typeface="Arial"/>
              </a:rPr>
              <a:t>Minimum</a:t>
            </a:r>
            <a:r>
              <a:rPr sz="900" b="1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b="1" dirty="0">
                <a:solidFill>
                  <a:srgbClr val="231F20"/>
                </a:solidFill>
                <a:latin typeface="Arial"/>
                <a:cs typeface="Arial"/>
              </a:rPr>
              <a:t>order:</a:t>
            </a:r>
            <a:r>
              <a:rPr sz="900" b="1" spc="-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231F20"/>
                </a:solidFill>
                <a:latin typeface="Arial"/>
                <a:cs typeface="Arial"/>
              </a:rPr>
              <a:t>1</a:t>
            </a:r>
            <a:r>
              <a:rPr sz="900" spc="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00" spc="-20" dirty="0">
                <a:solidFill>
                  <a:srgbClr val="231F20"/>
                </a:solidFill>
                <a:latin typeface="Arial"/>
                <a:cs typeface="Arial"/>
              </a:rPr>
              <a:t>box.</a:t>
            </a:r>
            <a:endParaRPr sz="900">
              <a:latin typeface="Arial"/>
              <a:cs typeface="Arial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10881004" y="1629003"/>
            <a:ext cx="3843654" cy="196850"/>
          </a:xfrm>
          <a:custGeom>
            <a:avLst/>
            <a:gdLst/>
            <a:ahLst/>
            <a:cxnLst/>
            <a:rect l="l" t="t" r="r" b="b"/>
            <a:pathLst>
              <a:path w="3843655" h="196850">
                <a:moveTo>
                  <a:pt x="2528989" y="0"/>
                </a:moveTo>
                <a:lnTo>
                  <a:pt x="1865985" y="0"/>
                </a:lnTo>
                <a:lnTo>
                  <a:pt x="720001" y="0"/>
                </a:lnTo>
                <a:lnTo>
                  <a:pt x="0" y="0"/>
                </a:lnTo>
                <a:lnTo>
                  <a:pt x="0" y="196850"/>
                </a:lnTo>
                <a:lnTo>
                  <a:pt x="720001" y="196850"/>
                </a:lnTo>
                <a:lnTo>
                  <a:pt x="1865985" y="196850"/>
                </a:lnTo>
                <a:lnTo>
                  <a:pt x="2528989" y="196850"/>
                </a:lnTo>
                <a:lnTo>
                  <a:pt x="2528989" y="0"/>
                </a:lnTo>
                <a:close/>
              </a:path>
              <a:path w="3843655" h="196850">
                <a:moveTo>
                  <a:pt x="3843045" y="0"/>
                </a:moveTo>
                <a:lnTo>
                  <a:pt x="2529052" y="0"/>
                </a:lnTo>
                <a:lnTo>
                  <a:pt x="2529052" y="196850"/>
                </a:lnTo>
                <a:lnTo>
                  <a:pt x="3843045" y="196850"/>
                </a:lnTo>
                <a:lnTo>
                  <a:pt x="3843045" y="0"/>
                </a:lnTo>
                <a:close/>
              </a:path>
            </a:pathLst>
          </a:custGeom>
          <a:solidFill>
            <a:srgbClr val="FFDF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10881004" y="2422144"/>
            <a:ext cx="3843020" cy="0"/>
          </a:xfrm>
          <a:custGeom>
            <a:avLst/>
            <a:gdLst/>
            <a:ahLst/>
            <a:cxnLst/>
            <a:rect l="l" t="t" r="r" b="b"/>
            <a:pathLst>
              <a:path w="3843019">
                <a:moveTo>
                  <a:pt x="0" y="0"/>
                </a:moveTo>
                <a:lnTo>
                  <a:pt x="720001" y="0"/>
                </a:lnTo>
              </a:path>
              <a:path w="3843019">
                <a:moveTo>
                  <a:pt x="719988" y="0"/>
                </a:moveTo>
                <a:lnTo>
                  <a:pt x="1865985" y="0"/>
                </a:lnTo>
              </a:path>
              <a:path w="3843019">
                <a:moveTo>
                  <a:pt x="1865985" y="0"/>
                </a:moveTo>
                <a:lnTo>
                  <a:pt x="2529052" y="0"/>
                </a:lnTo>
              </a:path>
              <a:path w="3843019">
                <a:moveTo>
                  <a:pt x="2529052" y="0"/>
                </a:moveTo>
                <a:lnTo>
                  <a:pt x="3842994" y="0"/>
                </a:lnTo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 txBox="1"/>
          <p:nvPr/>
        </p:nvSpPr>
        <p:spPr>
          <a:xfrm>
            <a:off x="11044846" y="1631289"/>
            <a:ext cx="39243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-20" dirty="0">
                <a:solidFill>
                  <a:srgbClr val="231F20"/>
                </a:solidFill>
                <a:latin typeface="Arial"/>
                <a:cs typeface="Arial"/>
              </a:rPr>
              <a:t>CODE</a:t>
            </a:r>
            <a:endParaRPr sz="1000">
              <a:latin typeface="Arial"/>
              <a:cs typeface="Arial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276313" y="10425277"/>
            <a:ext cx="167640" cy="1549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65"/>
              </a:lnSpc>
            </a:pPr>
            <a:r>
              <a:rPr sz="1000" spc="-25" dirty="0">
                <a:solidFill>
                  <a:srgbClr val="005AA9"/>
                </a:solidFill>
                <a:latin typeface="Arial"/>
                <a:cs typeface="Arial"/>
              </a:rPr>
              <a:t>32</a:t>
            </a:r>
            <a:endParaRPr sz="1000">
              <a:latin typeface="Arial"/>
              <a:cs typeface="Arial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14892235" y="10425277"/>
            <a:ext cx="167640" cy="1549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65"/>
              </a:lnSpc>
            </a:pPr>
            <a:r>
              <a:rPr sz="1000" spc="-25" dirty="0">
                <a:solidFill>
                  <a:srgbClr val="005AA9"/>
                </a:solidFill>
                <a:latin typeface="Arial"/>
                <a:cs typeface="Arial"/>
              </a:rPr>
              <a:t>33</a:t>
            </a:r>
            <a:endParaRPr sz="1000">
              <a:latin typeface="Arial"/>
              <a:cs typeface="Arial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11907305" y="1631289"/>
            <a:ext cx="53340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-10" dirty="0">
                <a:solidFill>
                  <a:srgbClr val="231F20"/>
                </a:solidFill>
                <a:latin typeface="Arial"/>
                <a:cs typeface="Arial"/>
              </a:rPr>
              <a:t>LABELS</a:t>
            </a:r>
            <a:endParaRPr sz="1000">
              <a:latin typeface="Arial"/>
              <a:cs typeface="Arial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12836523" y="1631289"/>
            <a:ext cx="48450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-10" dirty="0">
                <a:solidFill>
                  <a:srgbClr val="231F20"/>
                </a:solidFill>
                <a:latin typeface="Arial"/>
                <a:cs typeface="Arial"/>
              </a:rPr>
              <a:t>COLOR</a:t>
            </a:r>
            <a:endParaRPr sz="1000">
              <a:latin typeface="Arial"/>
              <a:cs typeface="Arial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13495401" y="1631289"/>
            <a:ext cx="114363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dirty="0">
                <a:solidFill>
                  <a:srgbClr val="231F20"/>
                </a:solidFill>
                <a:latin typeface="Arial"/>
                <a:cs typeface="Arial"/>
              </a:rPr>
              <a:t>BAR</a:t>
            </a:r>
            <a:r>
              <a:rPr sz="1000" b="1" spc="-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b="1" dirty="0">
                <a:solidFill>
                  <a:srgbClr val="231F20"/>
                </a:solidFill>
                <a:latin typeface="Arial"/>
                <a:cs typeface="Arial"/>
              </a:rPr>
              <a:t>HEIGHT</a:t>
            </a:r>
            <a:r>
              <a:rPr sz="1000" b="1" spc="-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b="1" spc="-20" dirty="0">
                <a:solidFill>
                  <a:srgbClr val="231F20"/>
                </a:solidFill>
                <a:latin typeface="Arial"/>
                <a:cs typeface="Arial"/>
              </a:rPr>
              <a:t>(MM)</a:t>
            </a:r>
            <a:endParaRPr sz="1000">
              <a:latin typeface="Arial"/>
              <a:cs typeface="Arial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10958801" y="1767204"/>
            <a:ext cx="564515" cy="459740"/>
          </a:xfrm>
          <a:prstGeom prst="rect">
            <a:avLst/>
          </a:prstGeom>
        </p:spPr>
        <p:txBody>
          <a:bodyPr vert="horz" wrap="square" lIns="0" tIns="774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10"/>
              </a:spcBef>
            </a:pP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02620-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05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09"/>
              </a:spcBef>
            </a:pP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02625-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05</a:t>
            </a:r>
            <a:endParaRPr sz="1000">
              <a:latin typeface="Arial"/>
              <a:cs typeface="Arial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11653063" y="1832862"/>
            <a:ext cx="104203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231F20"/>
                </a:solidFill>
                <a:latin typeface="Arial Narrow"/>
                <a:cs typeface="Arial Narrow"/>
              </a:rPr>
              <a:t>1.6</a:t>
            </a:r>
            <a:r>
              <a:rPr sz="900" spc="-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00" dirty="0">
                <a:solidFill>
                  <a:srgbClr val="231F20"/>
                </a:solidFill>
                <a:latin typeface="Arial Narrow"/>
                <a:cs typeface="Arial Narrow"/>
              </a:rPr>
              <a:t>/</a:t>
            </a:r>
            <a:r>
              <a:rPr sz="900" spc="-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00" dirty="0">
                <a:solidFill>
                  <a:srgbClr val="231F20"/>
                </a:solidFill>
                <a:latin typeface="Arial Narrow"/>
                <a:cs typeface="Arial Narrow"/>
              </a:rPr>
              <a:t>2.2</a:t>
            </a:r>
            <a:r>
              <a:rPr sz="900" spc="-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00" dirty="0">
                <a:solidFill>
                  <a:srgbClr val="231F20"/>
                </a:solidFill>
                <a:latin typeface="Arial Narrow"/>
                <a:cs typeface="Arial Narrow"/>
              </a:rPr>
              <a:t>/</a:t>
            </a:r>
            <a:r>
              <a:rPr sz="900" spc="-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00" dirty="0">
                <a:solidFill>
                  <a:srgbClr val="231F20"/>
                </a:solidFill>
                <a:latin typeface="Arial Narrow"/>
                <a:cs typeface="Arial Narrow"/>
              </a:rPr>
              <a:t>2.6</a:t>
            </a:r>
            <a:r>
              <a:rPr sz="900" spc="-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00" dirty="0">
                <a:solidFill>
                  <a:srgbClr val="231F20"/>
                </a:solidFill>
                <a:latin typeface="Arial Narrow"/>
                <a:cs typeface="Arial Narrow"/>
              </a:rPr>
              <a:t>/</a:t>
            </a:r>
            <a:r>
              <a:rPr sz="900" spc="-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00" dirty="0">
                <a:solidFill>
                  <a:srgbClr val="231F20"/>
                </a:solidFill>
                <a:latin typeface="Arial Narrow"/>
                <a:cs typeface="Arial Narrow"/>
              </a:rPr>
              <a:t>2.7</a:t>
            </a:r>
            <a:r>
              <a:rPr sz="900" spc="-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00" dirty="0">
                <a:solidFill>
                  <a:srgbClr val="231F20"/>
                </a:solidFill>
                <a:latin typeface="Arial Narrow"/>
                <a:cs typeface="Arial Narrow"/>
              </a:rPr>
              <a:t>/</a:t>
            </a:r>
            <a:r>
              <a:rPr sz="900" spc="-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00" dirty="0">
                <a:solidFill>
                  <a:srgbClr val="231F20"/>
                </a:solidFill>
                <a:latin typeface="Arial Narrow"/>
                <a:cs typeface="Arial Narrow"/>
              </a:rPr>
              <a:t>2.9</a:t>
            </a:r>
            <a:r>
              <a:rPr sz="900" spc="-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00" spc="-50" dirty="0">
                <a:solidFill>
                  <a:srgbClr val="231F20"/>
                </a:solidFill>
                <a:latin typeface="Arial Narrow"/>
                <a:cs typeface="Arial Narrow"/>
              </a:rPr>
              <a:t>/</a:t>
            </a:r>
            <a:endParaRPr sz="900">
              <a:latin typeface="Arial Narrow"/>
              <a:cs typeface="Arial Narrow"/>
            </a:endParaRPr>
          </a:p>
          <a:p>
            <a:pPr marL="153035">
              <a:lnSpc>
                <a:spcPct val="100000"/>
              </a:lnSpc>
            </a:pPr>
            <a:r>
              <a:rPr sz="900" dirty="0">
                <a:solidFill>
                  <a:srgbClr val="231F20"/>
                </a:solidFill>
                <a:latin typeface="Arial Narrow"/>
                <a:cs typeface="Arial Narrow"/>
              </a:rPr>
              <a:t>2.9</a:t>
            </a:r>
            <a:r>
              <a:rPr sz="900" spc="-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00" dirty="0">
                <a:solidFill>
                  <a:srgbClr val="231F20"/>
                </a:solidFill>
                <a:latin typeface="Arial Narrow"/>
                <a:cs typeface="Arial Narrow"/>
              </a:rPr>
              <a:t>Metro</a:t>
            </a:r>
            <a:r>
              <a:rPr sz="900" spc="-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00" dirty="0">
                <a:solidFill>
                  <a:srgbClr val="231F20"/>
                </a:solidFill>
                <a:latin typeface="Arial Narrow"/>
                <a:cs typeface="Arial Narrow"/>
              </a:rPr>
              <a:t>/</a:t>
            </a:r>
            <a:r>
              <a:rPr sz="900" spc="-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Arial Narrow"/>
                <a:cs typeface="Arial Narrow"/>
              </a:rPr>
              <a:t>Makro</a:t>
            </a:r>
            <a:endParaRPr sz="900">
              <a:latin typeface="Arial Narrow"/>
              <a:cs typeface="Arial Narrow"/>
            </a:endParaRPr>
          </a:p>
          <a:p>
            <a:pPr marL="46355">
              <a:lnSpc>
                <a:spcPct val="100000"/>
              </a:lnSpc>
            </a:pPr>
            <a:r>
              <a:rPr sz="900" dirty="0">
                <a:solidFill>
                  <a:srgbClr val="231F20"/>
                </a:solidFill>
                <a:latin typeface="Arial Narrow"/>
                <a:cs typeface="Arial Narrow"/>
              </a:rPr>
              <a:t>4.2</a:t>
            </a:r>
            <a:r>
              <a:rPr sz="900" spc="-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00" dirty="0">
                <a:solidFill>
                  <a:srgbClr val="231F20"/>
                </a:solidFill>
                <a:latin typeface="Arial Narrow"/>
                <a:cs typeface="Arial Narrow"/>
              </a:rPr>
              <a:t>/</a:t>
            </a:r>
            <a:r>
              <a:rPr sz="900" spc="-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00" dirty="0">
                <a:solidFill>
                  <a:srgbClr val="231F20"/>
                </a:solidFill>
                <a:latin typeface="Arial Narrow"/>
                <a:cs typeface="Arial Narrow"/>
              </a:rPr>
              <a:t>4.3</a:t>
            </a:r>
            <a:r>
              <a:rPr sz="900" spc="-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00" dirty="0">
                <a:solidFill>
                  <a:srgbClr val="231F20"/>
                </a:solidFill>
                <a:latin typeface="Arial Narrow"/>
                <a:cs typeface="Arial Narrow"/>
              </a:rPr>
              <a:t>/</a:t>
            </a:r>
            <a:r>
              <a:rPr sz="900" spc="-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00" dirty="0">
                <a:solidFill>
                  <a:srgbClr val="231F20"/>
                </a:solidFill>
                <a:latin typeface="Arial Narrow"/>
                <a:cs typeface="Arial Narrow"/>
              </a:rPr>
              <a:t>4.3</a:t>
            </a:r>
            <a:r>
              <a:rPr sz="900" spc="-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Arial Narrow"/>
                <a:cs typeface="Arial Narrow"/>
              </a:rPr>
              <a:t>industrial</a:t>
            </a:r>
            <a:endParaRPr sz="900">
              <a:latin typeface="Arial Narrow"/>
              <a:cs typeface="Arial Narrow"/>
            </a:endParaRPr>
          </a:p>
          <a:p>
            <a:pPr marL="72390">
              <a:lnSpc>
                <a:spcPct val="100000"/>
              </a:lnSpc>
            </a:pPr>
            <a:r>
              <a:rPr sz="900" dirty="0">
                <a:solidFill>
                  <a:srgbClr val="231F20"/>
                </a:solidFill>
                <a:latin typeface="Arial Narrow"/>
                <a:cs typeface="Arial Narrow"/>
              </a:rPr>
              <a:t>6.0</a:t>
            </a:r>
            <a:r>
              <a:rPr sz="900" spc="-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00" dirty="0">
                <a:solidFill>
                  <a:srgbClr val="231F20"/>
                </a:solidFill>
                <a:latin typeface="Arial Narrow"/>
                <a:cs typeface="Arial Narrow"/>
              </a:rPr>
              <a:t>/</a:t>
            </a:r>
            <a:r>
              <a:rPr sz="900" spc="-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00" dirty="0">
                <a:solidFill>
                  <a:srgbClr val="231F20"/>
                </a:solidFill>
                <a:latin typeface="Arial Narrow"/>
                <a:cs typeface="Arial Narrow"/>
              </a:rPr>
              <a:t>7.5</a:t>
            </a:r>
            <a:r>
              <a:rPr sz="900" spc="-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00" dirty="0">
                <a:solidFill>
                  <a:srgbClr val="231F20"/>
                </a:solidFill>
                <a:latin typeface="Arial Narrow"/>
                <a:cs typeface="Arial Narrow"/>
              </a:rPr>
              <a:t>reduced</a:t>
            </a:r>
            <a:r>
              <a:rPr sz="900" spc="-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00" spc="-20" dirty="0">
                <a:solidFill>
                  <a:srgbClr val="231F20"/>
                </a:solidFill>
                <a:latin typeface="Arial Narrow"/>
                <a:cs typeface="Arial Narrow"/>
              </a:rPr>
              <a:t>size</a:t>
            </a:r>
            <a:endParaRPr sz="900">
              <a:latin typeface="Arial Narrow"/>
              <a:cs typeface="Arial Narrow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12909801" y="1831949"/>
            <a:ext cx="33782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10" dirty="0">
                <a:solidFill>
                  <a:srgbClr val="231F20"/>
                </a:solidFill>
                <a:latin typeface="Arial"/>
                <a:cs typeface="Arial"/>
              </a:rPr>
              <a:t>Black</a:t>
            </a:r>
            <a:endParaRPr sz="1000">
              <a:latin typeface="Arial"/>
              <a:cs typeface="Arial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13769207" y="1767204"/>
            <a:ext cx="595630" cy="459740"/>
          </a:xfrm>
          <a:prstGeom prst="rect">
            <a:avLst/>
          </a:prstGeom>
        </p:spPr>
        <p:txBody>
          <a:bodyPr vert="horz" wrap="square" lIns="0" tIns="774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10"/>
              </a:spcBef>
            </a:pP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150</a:t>
            </a:r>
            <a:r>
              <a:rPr sz="1000" spc="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&lt;</a:t>
            </a:r>
            <a:r>
              <a:rPr sz="1000" spc="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250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09"/>
              </a:spcBef>
            </a:pP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250</a:t>
            </a:r>
            <a:r>
              <a:rPr sz="1000" spc="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&lt;</a:t>
            </a:r>
            <a:r>
              <a:rPr sz="1000" spc="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400</a:t>
            </a:r>
            <a:endParaRPr sz="1000">
              <a:latin typeface="Arial"/>
              <a:cs typeface="Arial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13461874" y="2431439"/>
            <a:ext cx="122428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00"/>
              </a:spcBef>
            </a:pPr>
            <a:r>
              <a:rPr sz="900" b="1" dirty="0">
                <a:solidFill>
                  <a:srgbClr val="231F20"/>
                </a:solidFill>
                <a:latin typeface="Arial"/>
                <a:cs typeface="Arial"/>
              </a:rPr>
              <a:t>Box</a:t>
            </a:r>
            <a:r>
              <a:rPr sz="900" b="1" spc="-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b="1" dirty="0">
                <a:solidFill>
                  <a:srgbClr val="231F20"/>
                </a:solidFill>
                <a:latin typeface="Arial"/>
                <a:cs typeface="Arial"/>
              </a:rPr>
              <a:t>units:</a:t>
            </a:r>
            <a:r>
              <a:rPr sz="900" b="1" spc="-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Arial"/>
                <a:cs typeface="Arial"/>
              </a:rPr>
              <a:t>20</a:t>
            </a:r>
            <a:endParaRPr sz="900">
              <a:latin typeface="Arial"/>
              <a:cs typeface="Arial"/>
            </a:endParaRPr>
          </a:p>
          <a:p>
            <a:pPr marR="5080" algn="r">
              <a:lnSpc>
                <a:spcPct val="100000"/>
              </a:lnSpc>
            </a:pPr>
            <a:r>
              <a:rPr sz="900" b="1" dirty="0">
                <a:solidFill>
                  <a:srgbClr val="231F20"/>
                </a:solidFill>
                <a:latin typeface="Arial"/>
                <a:cs typeface="Arial"/>
              </a:rPr>
              <a:t>Minimum</a:t>
            </a:r>
            <a:r>
              <a:rPr sz="900" b="1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b="1" dirty="0">
                <a:solidFill>
                  <a:srgbClr val="231F20"/>
                </a:solidFill>
                <a:latin typeface="Arial"/>
                <a:cs typeface="Arial"/>
              </a:rPr>
              <a:t>order:</a:t>
            </a:r>
            <a:r>
              <a:rPr sz="900" b="1" spc="-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231F20"/>
                </a:solidFill>
                <a:latin typeface="Arial"/>
                <a:cs typeface="Arial"/>
              </a:rPr>
              <a:t>1</a:t>
            </a:r>
            <a:r>
              <a:rPr sz="900" spc="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00" spc="-20" dirty="0">
                <a:solidFill>
                  <a:srgbClr val="231F20"/>
                </a:solidFill>
                <a:latin typeface="Arial"/>
                <a:cs typeface="Arial"/>
              </a:rPr>
              <a:t>box.</a:t>
            </a:r>
            <a:endParaRPr sz="900">
              <a:latin typeface="Arial"/>
              <a:cs typeface="Arial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756006" y="3143201"/>
            <a:ext cx="1872614" cy="246379"/>
          </a:xfrm>
          <a:prstGeom prst="rect">
            <a:avLst/>
          </a:prstGeom>
          <a:solidFill>
            <a:srgbClr val="FFDF4F"/>
          </a:solidFill>
        </p:spPr>
        <p:txBody>
          <a:bodyPr vert="horz" wrap="square" lIns="0" tIns="635" rIns="0" bIns="0" rtlCol="0">
            <a:spAutoFit/>
          </a:bodyPr>
          <a:lstStyle/>
          <a:p>
            <a:pPr marL="110489">
              <a:lnSpc>
                <a:spcPct val="100000"/>
              </a:lnSpc>
              <a:spcBef>
                <a:spcPts val="5"/>
              </a:spcBef>
            </a:pPr>
            <a:r>
              <a:rPr sz="1400" b="1" dirty="0">
                <a:solidFill>
                  <a:srgbClr val="231F20"/>
                </a:solidFill>
                <a:latin typeface="Arial"/>
                <a:cs typeface="Arial"/>
              </a:rPr>
              <a:t>02610-20 / 02610-</a:t>
            </a:r>
            <a:r>
              <a:rPr sz="1400" b="1" spc="-25" dirty="0">
                <a:solidFill>
                  <a:srgbClr val="231F20"/>
                </a:solidFill>
                <a:latin typeface="Arial"/>
                <a:cs typeface="Arial"/>
              </a:rPr>
              <a:t>05</a:t>
            </a:r>
            <a:endParaRPr sz="1400">
              <a:latin typeface="Arial"/>
              <a:cs typeface="Arial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2627998" y="3143201"/>
            <a:ext cx="951865" cy="246379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4604" rIns="0" bIns="0" rtlCol="0">
            <a:spAutoFit/>
          </a:bodyPr>
          <a:lstStyle/>
          <a:p>
            <a:pPr marL="50165">
              <a:lnSpc>
                <a:spcPct val="100000"/>
              </a:lnSpc>
              <a:spcBef>
                <a:spcPts val="114"/>
              </a:spcBef>
            </a:pPr>
            <a:r>
              <a:rPr sz="1100" spc="-10" dirty="0">
                <a:solidFill>
                  <a:srgbClr val="231F20"/>
                </a:solidFill>
                <a:latin typeface="Arial"/>
                <a:cs typeface="Arial"/>
              </a:rPr>
              <a:t>APLICATION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8315998" y="3143201"/>
            <a:ext cx="989965" cy="246379"/>
          </a:xfrm>
          <a:prstGeom prst="rect">
            <a:avLst/>
          </a:prstGeom>
          <a:solidFill>
            <a:srgbClr val="FFDF4F"/>
          </a:solidFill>
        </p:spPr>
        <p:txBody>
          <a:bodyPr vert="horz" wrap="square" lIns="0" tIns="635" rIns="0" bIns="0" rtlCol="0">
            <a:spAutoFit/>
          </a:bodyPr>
          <a:lstStyle/>
          <a:p>
            <a:pPr marL="118745">
              <a:lnSpc>
                <a:spcPct val="100000"/>
              </a:lnSpc>
              <a:spcBef>
                <a:spcPts val="5"/>
              </a:spcBef>
            </a:pPr>
            <a:r>
              <a:rPr sz="1400" b="1" dirty="0">
                <a:solidFill>
                  <a:srgbClr val="231F20"/>
                </a:solidFill>
                <a:latin typeface="Arial"/>
                <a:cs typeface="Arial"/>
              </a:rPr>
              <a:t>02620-</a:t>
            </a:r>
            <a:r>
              <a:rPr sz="1400" b="1" spc="-25" dirty="0">
                <a:solidFill>
                  <a:srgbClr val="231F20"/>
                </a:solidFill>
                <a:latin typeface="Arial"/>
                <a:cs typeface="Arial"/>
              </a:rPr>
              <a:t>05</a:t>
            </a:r>
            <a:endParaRPr sz="1400">
              <a:latin typeface="Arial"/>
              <a:cs typeface="Arial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9305442" y="3143201"/>
            <a:ext cx="951865" cy="246379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4604" rIns="0" bIns="0" rtlCol="0">
            <a:spAutoFit/>
          </a:bodyPr>
          <a:lstStyle/>
          <a:p>
            <a:pPr marL="50165">
              <a:lnSpc>
                <a:spcPct val="100000"/>
              </a:lnSpc>
              <a:spcBef>
                <a:spcPts val="114"/>
              </a:spcBef>
            </a:pPr>
            <a:r>
              <a:rPr sz="1100" spc="-10" dirty="0">
                <a:solidFill>
                  <a:srgbClr val="231F20"/>
                </a:solidFill>
                <a:latin typeface="Arial"/>
                <a:cs typeface="Arial"/>
              </a:rPr>
              <a:t>APLICATION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756006" y="5561599"/>
            <a:ext cx="1944370" cy="246379"/>
          </a:xfrm>
          <a:prstGeom prst="rect">
            <a:avLst/>
          </a:prstGeom>
          <a:solidFill>
            <a:srgbClr val="FFDF4F"/>
          </a:solidFill>
        </p:spPr>
        <p:txBody>
          <a:bodyPr vert="horz" wrap="square" lIns="0" tIns="635" rIns="0" bIns="0" rtlCol="0">
            <a:spAutoFit/>
          </a:bodyPr>
          <a:lstStyle/>
          <a:p>
            <a:pPr marL="146050">
              <a:lnSpc>
                <a:spcPct val="100000"/>
              </a:lnSpc>
              <a:spcBef>
                <a:spcPts val="5"/>
              </a:spcBef>
            </a:pPr>
            <a:r>
              <a:rPr sz="1400" b="1" dirty="0">
                <a:solidFill>
                  <a:srgbClr val="231F20"/>
                </a:solidFill>
                <a:latin typeface="Arial"/>
                <a:cs typeface="Arial"/>
              </a:rPr>
              <a:t>02615-20 / 02615-</a:t>
            </a:r>
            <a:r>
              <a:rPr sz="1400" b="1" spc="-25" dirty="0">
                <a:solidFill>
                  <a:srgbClr val="231F20"/>
                </a:solidFill>
                <a:latin typeface="Arial"/>
                <a:cs typeface="Arial"/>
              </a:rPr>
              <a:t>05</a:t>
            </a:r>
            <a:endParaRPr sz="1400">
              <a:latin typeface="Arial"/>
              <a:cs typeface="Arial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2699994" y="5561599"/>
            <a:ext cx="951865" cy="246379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4604" rIns="0" bIns="0" rtlCol="0">
            <a:spAutoFit/>
          </a:bodyPr>
          <a:lstStyle/>
          <a:p>
            <a:pPr marL="50165">
              <a:lnSpc>
                <a:spcPct val="100000"/>
              </a:lnSpc>
              <a:spcBef>
                <a:spcPts val="114"/>
              </a:spcBef>
            </a:pPr>
            <a:r>
              <a:rPr sz="1100" spc="-10" dirty="0">
                <a:solidFill>
                  <a:srgbClr val="231F20"/>
                </a:solidFill>
                <a:latin typeface="Arial"/>
                <a:cs typeface="Arial"/>
              </a:rPr>
              <a:t>APLICATION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8315998" y="5561599"/>
            <a:ext cx="989965" cy="246379"/>
          </a:xfrm>
          <a:prstGeom prst="rect">
            <a:avLst/>
          </a:prstGeom>
          <a:solidFill>
            <a:srgbClr val="FFDF4F"/>
          </a:solidFill>
        </p:spPr>
        <p:txBody>
          <a:bodyPr vert="horz" wrap="square" lIns="0" tIns="635" rIns="0" bIns="0" rtlCol="0">
            <a:spAutoFit/>
          </a:bodyPr>
          <a:lstStyle/>
          <a:p>
            <a:pPr marL="118745">
              <a:lnSpc>
                <a:spcPct val="100000"/>
              </a:lnSpc>
              <a:spcBef>
                <a:spcPts val="5"/>
              </a:spcBef>
            </a:pPr>
            <a:r>
              <a:rPr sz="1400" b="1" dirty="0">
                <a:solidFill>
                  <a:srgbClr val="231F20"/>
                </a:solidFill>
                <a:latin typeface="Arial"/>
                <a:cs typeface="Arial"/>
              </a:rPr>
              <a:t>02625-</a:t>
            </a:r>
            <a:r>
              <a:rPr sz="1400" b="1" spc="-25" dirty="0">
                <a:solidFill>
                  <a:srgbClr val="231F20"/>
                </a:solidFill>
                <a:latin typeface="Arial"/>
                <a:cs typeface="Arial"/>
              </a:rPr>
              <a:t>05</a:t>
            </a:r>
            <a:endParaRPr sz="1400">
              <a:latin typeface="Arial"/>
              <a:cs typeface="Arial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9305442" y="5561599"/>
            <a:ext cx="951865" cy="246379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4604" rIns="0" bIns="0" rtlCol="0">
            <a:spAutoFit/>
          </a:bodyPr>
          <a:lstStyle/>
          <a:p>
            <a:pPr marL="50165">
              <a:lnSpc>
                <a:spcPct val="100000"/>
              </a:lnSpc>
              <a:spcBef>
                <a:spcPts val="114"/>
              </a:spcBef>
            </a:pPr>
            <a:r>
              <a:rPr sz="1100" spc="-10" dirty="0">
                <a:solidFill>
                  <a:srgbClr val="231F20"/>
                </a:solidFill>
                <a:latin typeface="Arial"/>
                <a:cs typeface="Arial"/>
              </a:rPr>
              <a:t>APLICATION</a:t>
            </a:r>
            <a:endParaRPr sz="11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651297" y="274332"/>
            <a:ext cx="288607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i="1" spc="-10" dirty="0">
                <a:solidFill>
                  <a:srgbClr val="005AA9"/>
                </a:solidFill>
                <a:latin typeface="Arial"/>
                <a:cs typeface="Arial"/>
              </a:rPr>
              <a:t>Accessories</a:t>
            </a:r>
            <a:r>
              <a:rPr sz="900" i="1" spc="-15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rgbClr val="005AA9"/>
                </a:solidFill>
                <a:latin typeface="Arial"/>
                <a:cs typeface="Arial"/>
              </a:rPr>
              <a:t>for</a:t>
            </a:r>
            <a:r>
              <a:rPr sz="900" i="1" spc="-15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rgbClr val="005AA9"/>
                </a:solidFill>
                <a:latin typeface="Arial"/>
                <a:cs typeface="Arial"/>
              </a:rPr>
              <a:t>electronic</a:t>
            </a:r>
            <a:r>
              <a:rPr sz="900" i="1" spc="-15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rgbClr val="005AA9"/>
                </a:solidFill>
                <a:latin typeface="Arial"/>
                <a:cs typeface="Arial"/>
              </a:rPr>
              <a:t>labels</a:t>
            </a:r>
            <a:r>
              <a:rPr sz="900" i="1" spc="-15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900" i="1" spc="-10" dirty="0">
                <a:solidFill>
                  <a:srgbClr val="005AA9"/>
                </a:solidFill>
                <a:latin typeface="Arial"/>
                <a:cs typeface="Arial"/>
              </a:rPr>
              <a:t>Solum </a:t>
            </a:r>
            <a:r>
              <a:rPr sz="900" i="1" spc="65" dirty="0">
                <a:solidFill>
                  <a:srgbClr val="005AA9"/>
                </a:solidFill>
                <a:latin typeface="Arial"/>
                <a:cs typeface="Arial"/>
              </a:rPr>
              <a:t>/</a:t>
            </a:r>
            <a:r>
              <a:rPr sz="900" i="1" spc="-15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rgbClr val="005AA9"/>
                </a:solidFill>
                <a:latin typeface="Arial"/>
                <a:cs typeface="Arial"/>
              </a:rPr>
              <a:t>Catalogue</a:t>
            </a:r>
            <a:r>
              <a:rPr sz="900" spc="-5" dirty="0">
                <a:solidFill>
                  <a:srgbClr val="005AA9"/>
                </a:solidFill>
                <a:latin typeface="Times New Roman"/>
                <a:cs typeface="Times New Roman"/>
              </a:rPr>
              <a:t> </a:t>
            </a:r>
            <a:r>
              <a:rPr sz="900" i="1" spc="-20" dirty="0">
                <a:solidFill>
                  <a:srgbClr val="005AA9"/>
                </a:solidFill>
                <a:latin typeface="Arial"/>
                <a:cs typeface="Arial"/>
              </a:rPr>
              <a:t>2023</a:t>
            </a:r>
            <a:endParaRPr sz="9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99312" y="274332"/>
            <a:ext cx="288607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i="1" spc="-10" dirty="0">
                <a:solidFill>
                  <a:srgbClr val="005AA9"/>
                </a:solidFill>
                <a:latin typeface="Arial"/>
                <a:cs typeface="Arial"/>
              </a:rPr>
              <a:t>Accessories</a:t>
            </a:r>
            <a:r>
              <a:rPr sz="900" i="1" spc="-15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rgbClr val="005AA9"/>
                </a:solidFill>
                <a:latin typeface="Arial"/>
                <a:cs typeface="Arial"/>
              </a:rPr>
              <a:t>for</a:t>
            </a:r>
            <a:r>
              <a:rPr sz="900" i="1" spc="-15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rgbClr val="005AA9"/>
                </a:solidFill>
                <a:latin typeface="Arial"/>
                <a:cs typeface="Arial"/>
              </a:rPr>
              <a:t>electronic</a:t>
            </a:r>
            <a:r>
              <a:rPr sz="900" i="1" spc="-15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rgbClr val="005AA9"/>
                </a:solidFill>
                <a:latin typeface="Arial"/>
                <a:cs typeface="Arial"/>
              </a:rPr>
              <a:t>labels</a:t>
            </a:r>
            <a:r>
              <a:rPr sz="900" i="1" spc="-15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900" i="1" spc="-10" dirty="0">
                <a:solidFill>
                  <a:srgbClr val="005AA9"/>
                </a:solidFill>
                <a:latin typeface="Arial"/>
                <a:cs typeface="Arial"/>
              </a:rPr>
              <a:t>Solum </a:t>
            </a:r>
            <a:r>
              <a:rPr sz="900" i="1" spc="65" dirty="0">
                <a:solidFill>
                  <a:srgbClr val="005AA9"/>
                </a:solidFill>
                <a:latin typeface="Arial"/>
                <a:cs typeface="Arial"/>
              </a:rPr>
              <a:t>/</a:t>
            </a:r>
            <a:r>
              <a:rPr sz="900" i="1" spc="-15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rgbClr val="005AA9"/>
                </a:solidFill>
                <a:latin typeface="Arial"/>
                <a:cs typeface="Arial"/>
              </a:rPr>
              <a:t>Catalogue</a:t>
            </a:r>
            <a:r>
              <a:rPr sz="900" spc="-5" dirty="0">
                <a:solidFill>
                  <a:srgbClr val="005AA9"/>
                </a:solidFill>
                <a:latin typeface="Times New Roman"/>
                <a:cs typeface="Times New Roman"/>
              </a:rPr>
              <a:t> </a:t>
            </a:r>
            <a:r>
              <a:rPr sz="900" i="1" spc="-20" dirty="0">
                <a:solidFill>
                  <a:srgbClr val="005AA9"/>
                </a:solidFill>
                <a:latin typeface="Arial"/>
                <a:cs typeface="Arial"/>
              </a:rPr>
              <a:t>2023</a:t>
            </a:r>
            <a:endParaRPr sz="90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607273" y="3259404"/>
            <a:ext cx="6561455" cy="7037070"/>
            <a:chOff x="607273" y="3259404"/>
            <a:chExt cx="6561455" cy="7037070"/>
          </a:xfrm>
        </p:grpSpPr>
        <p:sp>
          <p:nvSpPr>
            <p:cNvPr id="5" name="object 5"/>
            <p:cNvSpPr/>
            <p:nvPr/>
          </p:nvSpPr>
          <p:spPr>
            <a:xfrm>
              <a:off x="612353" y="3264484"/>
              <a:ext cx="6551295" cy="7026909"/>
            </a:xfrm>
            <a:custGeom>
              <a:avLst/>
              <a:gdLst/>
              <a:ahLst/>
              <a:cxnLst/>
              <a:rect l="l" t="t" r="r" b="b"/>
              <a:pathLst>
                <a:path w="6551295" h="7026909">
                  <a:moveTo>
                    <a:pt x="152400" y="0"/>
                  </a:moveTo>
                  <a:lnTo>
                    <a:pt x="104230" y="7769"/>
                  </a:lnTo>
                  <a:lnTo>
                    <a:pt x="62395" y="29405"/>
                  </a:lnTo>
                  <a:lnTo>
                    <a:pt x="29404" y="62396"/>
                  </a:lnTo>
                  <a:lnTo>
                    <a:pt x="7769" y="104231"/>
                  </a:lnTo>
                  <a:lnTo>
                    <a:pt x="0" y="152400"/>
                  </a:lnTo>
                  <a:lnTo>
                    <a:pt x="0" y="6874054"/>
                  </a:lnTo>
                  <a:lnTo>
                    <a:pt x="7769" y="6922222"/>
                  </a:lnTo>
                  <a:lnTo>
                    <a:pt x="29404" y="6964057"/>
                  </a:lnTo>
                  <a:lnTo>
                    <a:pt x="62395" y="6997048"/>
                  </a:lnTo>
                  <a:lnTo>
                    <a:pt x="104230" y="7018684"/>
                  </a:lnTo>
                  <a:lnTo>
                    <a:pt x="152400" y="7026454"/>
                  </a:lnTo>
                  <a:lnTo>
                    <a:pt x="6398897" y="7026454"/>
                  </a:lnTo>
                  <a:lnTo>
                    <a:pt x="6447070" y="7018684"/>
                  </a:lnTo>
                  <a:lnTo>
                    <a:pt x="6488906" y="6997048"/>
                  </a:lnTo>
                  <a:lnTo>
                    <a:pt x="6521895" y="6964057"/>
                  </a:lnTo>
                  <a:lnTo>
                    <a:pt x="6543528" y="6922222"/>
                  </a:lnTo>
                  <a:lnTo>
                    <a:pt x="6551297" y="6874054"/>
                  </a:lnTo>
                  <a:lnTo>
                    <a:pt x="6551297" y="152400"/>
                  </a:lnTo>
                  <a:lnTo>
                    <a:pt x="6543528" y="104231"/>
                  </a:lnTo>
                  <a:lnTo>
                    <a:pt x="6521895" y="62396"/>
                  </a:lnTo>
                  <a:lnTo>
                    <a:pt x="6488906" y="29405"/>
                  </a:lnTo>
                  <a:lnTo>
                    <a:pt x="6447070" y="7769"/>
                  </a:lnTo>
                  <a:lnTo>
                    <a:pt x="6398897" y="0"/>
                  </a:lnTo>
                  <a:lnTo>
                    <a:pt x="152400" y="0"/>
                  </a:lnTo>
                  <a:close/>
                </a:path>
              </a:pathLst>
            </a:custGeom>
            <a:ln w="10160">
              <a:solidFill>
                <a:srgbClr val="FFDF4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63047" y="3673541"/>
              <a:ext cx="1408253" cy="1511498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997133" y="3781053"/>
              <a:ext cx="1805323" cy="1313948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334942" y="3693899"/>
              <a:ext cx="1503449" cy="165718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90004" y="5592013"/>
              <a:ext cx="5843992" cy="4544848"/>
            </a:xfrm>
            <a:prstGeom prst="rect">
              <a:avLst/>
            </a:prstGeom>
          </p:spPr>
        </p:pic>
      </p:grpSp>
      <p:pic>
        <p:nvPicPr>
          <p:cNvPr id="10" name="object 1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12001" y="890973"/>
            <a:ext cx="1745109" cy="1661712"/>
          </a:xfrm>
          <a:prstGeom prst="rect">
            <a:avLst/>
          </a:prstGeom>
        </p:spPr>
      </p:pic>
      <p:sp>
        <p:nvSpPr>
          <p:cNvPr id="11" name="object 11"/>
          <p:cNvSpPr/>
          <p:nvPr/>
        </p:nvSpPr>
        <p:spPr>
          <a:xfrm>
            <a:off x="2660395" y="1238250"/>
            <a:ext cx="5007610" cy="20320"/>
          </a:xfrm>
          <a:custGeom>
            <a:avLst/>
            <a:gdLst/>
            <a:ahLst/>
            <a:cxnLst/>
            <a:rect l="l" t="t" r="r" b="b"/>
            <a:pathLst>
              <a:path w="5007609" h="20319">
                <a:moveTo>
                  <a:pt x="5007597" y="0"/>
                </a:moveTo>
                <a:lnTo>
                  <a:pt x="0" y="0"/>
                </a:lnTo>
                <a:lnTo>
                  <a:pt x="0" y="19799"/>
                </a:lnTo>
                <a:lnTo>
                  <a:pt x="5007597" y="19799"/>
                </a:lnTo>
                <a:lnTo>
                  <a:pt x="5007597" y="0"/>
                </a:lnTo>
                <a:close/>
              </a:path>
            </a:pathLst>
          </a:custGeom>
          <a:solidFill>
            <a:srgbClr val="80828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2614663" y="539712"/>
            <a:ext cx="4562475" cy="604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40410" marR="5080" indent="-728345">
              <a:lnSpc>
                <a:spcPct val="100000"/>
              </a:lnSpc>
              <a:spcBef>
                <a:spcPts val="100"/>
              </a:spcBef>
            </a:pPr>
            <a:r>
              <a:rPr sz="1900" dirty="0">
                <a:solidFill>
                  <a:srgbClr val="231F20"/>
                </a:solidFill>
                <a:latin typeface="Arial"/>
                <a:cs typeface="Arial"/>
              </a:rPr>
              <a:t>BASE</a:t>
            </a:r>
            <a:r>
              <a:rPr sz="1900" spc="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900" dirty="0">
                <a:solidFill>
                  <a:srgbClr val="231F20"/>
                </a:solidFill>
                <a:latin typeface="Arial"/>
                <a:cs typeface="Arial"/>
              </a:rPr>
              <a:t>FOR</a:t>
            </a:r>
            <a:r>
              <a:rPr sz="1900" spc="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900" dirty="0">
                <a:solidFill>
                  <a:srgbClr val="231F20"/>
                </a:solidFill>
                <a:latin typeface="Arial"/>
                <a:cs typeface="Arial"/>
              </a:rPr>
              <a:t>SMALL</a:t>
            </a:r>
            <a:r>
              <a:rPr sz="1900" spc="-4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900" spc="-10" dirty="0">
                <a:solidFill>
                  <a:srgbClr val="231F20"/>
                </a:solidFill>
                <a:latin typeface="Arial"/>
                <a:cs typeface="Arial"/>
              </a:rPr>
              <a:t>FORMAT</a:t>
            </a:r>
            <a:r>
              <a:rPr sz="190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900" spc="-10" dirty="0">
                <a:solidFill>
                  <a:srgbClr val="231F20"/>
                </a:solidFill>
                <a:latin typeface="Arial"/>
                <a:cs typeface="Arial"/>
              </a:rPr>
              <a:t>SUPPORTS</a:t>
            </a:r>
            <a:r>
              <a:rPr sz="1900" spc="-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900" dirty="0">
                <a:solidFill>
                  <a:srgbClr val="231F20"/>
                </a:solidFill>
                <a:latin typeface="Arial"/>
                <a:cs typeface="Arial"/>
              </a:rPr>
              <a:t>WITH</a:t>
            </a:r>
            <a:r>
              <a:rPr sz="1900" spc="-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900" dirty="0">
                <a:solidFill>
                  <a:srgbClr val="231F20"/>
                </a:solidFill>
                <a:latin typeface="Arial"/>
                <a:cs typeface="Arial"/>
              </a:rPr>
              <a:t>ADJUSTABLE</a:t>
            </a:r>
            <a:r>
              <a:rPr sz="1900" spc="-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900" spc="-10" dirty="0">
                <a:solidFill>
                  <a:srgbClr val="231F20"/>
                </a:solidFill>
                <a:latin typeface="Arial"/>
                <a:cs typeface="Arial"/>
              </a:rPr>
              <a:t>INCLINATION</a:t>
            </a:r>
            <a:endParaRPr sz="1900"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3446995" y="2069566"/>
            <a:ext cx="3712210" cy="0"/>
          </a:xfrm>
          <a:custGeom>
            <a:avLst/>
            <a:gdLst/>
            <a:ahLst/>
            <a:cxnLst/>
            <a:rect l="l" t="t" r="r" b="b"/>
            <a:pathLst>
              <a:path w="3712209">
                <a:moveTo>
                  <a:pt x="0" y="0"/>
                </a:moveTo>
                <a:lnTo>
                  <a:pt x="683958" y="0"/>
                </a:lnTo>
              </a:path>
              <a:path w="3712209">
                <a:moveTo>
                  <a:pt x="683958" y="0"/>
                </a:moveTo>
                <a:lnTo>
                  <a:pt x="1515592" y="0"/>
                </a:lnTo>
              </a:path>
              <a:path w="3712209">
                <a:moveTo>
                  <a:pt x="1515605" y="0"/>
                </a:moveTo>
                <a:lnTo>
                  <a:pt x="2797200" y="0"/>
                </a:lnTo>
              </a:path>
              <a:path w="3712209">
                <a:moveTo>
                  <a:pt x="2797200" y="0"/>
                </a:moveTo>
                <a:lnTo>
                  <a:pt x="3711600" y="0"/>
                </a:lnTo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3446996" y="1550746"/>
            <a:ext cx="3712210" cy="196850"/>
          </a:xfrm>
          <a:prstGeom prst="rect">
            <a:avLst/>
          </a:prstGeom>
          <a:solidFill>
            <a:srgbClr val="FFDF4F"/>
          </a:solidFill>
        </p:spPr>
        <p:txBody>
          <a:bodyPr vert="horz" wrap="square" lIns="0" tIns="14604" rIns="0" bIns="0" rtlCol="0">
            <a:spAutoFit/>
          </a:bodyPr>
          <a:lstStyle/>
          <a:p>
            <a:pPr marL="158115">
              <a:lnSpc>
                <a:spcPct val="100000"/>
              </a:lnSpc>
              <a:spcBef>
                <a:spcPts val="114"/>
              </a:spcBef>
              <a:tabLst>
                <a:tab pos="869950" algn="l"/>
                <a:tab pos="1901825" algn="l"/>
                <a:tab pos="2931795" algn="l"/>
              </a:tabLst>
            </a:pPr>
            <a:r>
              <a:rPr sz="1000" b="1" spc="-20" dirty="0">
                <a:solidFill>
                  <a:srgbClr val="231F20"/>
                </a:solidFill>
                <a:latin typeface="Arial"/>
                <a:cs typeface="Arial"/>
              </a:rPr>
              <a:t>CODE</a:t>
            </a:r>
            <a:r>
              <a:rPr sz="1000" b="1" dirty="0">
                <a:solidFill>
                  <a:srgbClr val="231F20"/>
                </a:solidFill>
                <a:latin typeface="Arial"/>
                <a:cs typeface="Arial"/>
              </a:rPr>
              <a:t>	</a:t>
            </a:r>
            <a:r>
              <a:rPr sz="1000" b="1" spc="-10" dirty="0">
                <a:solidFill>
                  <a:srgbClr val="231F20"/>
                </a:solidFill>
                <a:latin typeface="Arial"/>
                <a:cs typeface="Arial"/>
              </a:rPr>
              <a:t>COLOR</a:t>
            </a:r>
            <a:r>
              <a:rPr sz="1000" b="1" dirty="0">
                <a:solidFill>
                  <a:srgbClr val="231F20"/>
                </a:solidFill>
                <a:latin typeface="Arial"/>
                <a:cs typeface="Arial"/>
              </a:rPr>
              <a:t>	</a:t>
            </a:r>
            <a:r>
              <a:rPr sz="1000" b="1" spc="-10" dirty="0">
                <a:solidFill>
                  <a:srgbClr val="231F20"/>
                </a:solidFill>
                <a:latin typeface="Arial"/>
                <a:cs typeface="Arial"/>
              </a:rPr>
              <a:t>LABELS</a:t>
            </a:r>
            <a:r>
              <a:rPr sz="1000" b="1" dirty="0">
                <a:solidFill>
                  <a:srgbClr val="231F20"/>
                </a:solidFill>
                <a:latin typeface="Arial"/>
                <a:cs typeface="Arial"/>
              </a:rPr>
              <a:t>	</a:t>
            </a:r>
            <a:r>
              <a:rPr sz="1000" b="1" spc="-10" dirty="0">
                <a:solidFill>
                  <a:srgbClr val="231F20"/>
                </a:solidFill>
                <a:latin typeface="Arial"/>
                <a:cs typeface="Arial"/>
              </a:rPr>
              <a:t>MATERIAL</a:t>
            </a:r>
            <a:endParaRPr sz="10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506787" y="1753692"/>
            <a:ext cx="139382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698500" algn="l"/>
              </a:tabLst>
            </a:pP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02631-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00</a:t>
            </a:r>
            <a:r>
              <a:rPr sz="1000" dirty="0">
                <a:solidFill>
                  <a:srgbClr val="231F20"/>
                </a:solidFill>
                <a:latin typeface="Times New Roman"/>
                <a:cs typeface="Times New Roman"/>
              </a:rPr>
              <a:t>	</a:t>
            </a:r>
            <a:r>
              <a:rPr sz="1000" spc="-10" dirty="0">
                <a:solidFill>
                  <a:srgbClr val="231F20"/>
                </a:solidFill>
                <a:latin typeface="Arial"/>
                <a:cs typeface="Arial"/>
              </a:rPr>
              <a:t>Transparent</a:t>
            </a:r>
            <a:endParaRPr sz="10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004269" y="1754609"/>
            <a:ext cx="11982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231F20"/>
                </a:solidFill>
                <a:latin typeface="Arial Narrow"/>
                <a:cs typeface="Arial Narrow"/>
              </a:rPr>
              <a:t>1.6</a:t>
            </a:r>
            <a:r>
              <a:rPr sz="900" spc="-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00" dirty="0">
                <a:solidFill>
                  <a:srgbClr val="231F20"/>
                </a:solidFill>
                <a:latin typeface="Arial Narrow"/>
                <a:cs typeface="Arial Narrow"/>
              </a:rPr>
              <a:t>/</a:t>
            </a:r>
            <a:r>
              <a:rPr sz="900" spc="-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00" dirty="0">
                <a:solidFill>
                  <a:srgbClr val="231F20"/>
                </a:solidFill>
                <a:latin typeface="Arial Narrow"/>
                <a:cs typeface="Arial Narrow"/>
              </a:rPr>
              <a:t>2.2</a:t>
            </a:r>
            <a:r>
              <a:rPr sz="900" spc="-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00" dirty="0">
                <a:solidFill>
                  <a:srgbClr val="231F20"/>
                </a:solidFill>
                <a:latin typeface="Arial Narrow"/>
                <a:cs typeface="Arial Narrow"/>
              </a:rPr>
              <a:t>/</a:t>
            </a:r>
            <a:r>
              <a:rPr sz="900" spc="-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00" dirty="0">
                <a:solidFill>
                  <a:srgbClr val="231F20"/>
                </a:solidFill>
                <a:latin typeface="Arial Narrow"/>
                <a:cs typeface="Arial Narrow"/>
              </a:rPr>
              <a:t>2.6</a:t>
            </a:r>
            <a:r>
              <a:rPr sz="900" spc="-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00" dirty="0">
                <a:solidFill>
                  <a:srgbClr val="231F20"/>
                </a:solidFill>
                <a:latin typeface="Arial Narrow"/>
                <a:cs typeface="Arial Narrow"/>
              </a:rPr>
              <a:t>/</a:t>
            </a:r>
            <a:r>
              <a:rPr sz="900" spc="-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00" dirty="0">
                <a:solidFill>
                  <a:srgbClr val="231F20"/>
                </a:solidFill>
                <a:latin typeface="Arial Narrow"/>
                <a:cs typeface="Arial Narrow"/>
              </a:rPr>
              <a:t>2.7</a:t>
            </a:r>
            <a:r>
              <a:rPr sz="900" spc="-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00" dirty="0">
                <a:solidFill>
                  <a:srgbClr val="231F20"/>
                </a:solidFill>
                <a:latin typeface="Arial Narrow"/>
                <a:cs typeface="Arial Narrow"/>
              </a:rPr>
              <a:t>/</a:t>
            </a:r>
            <a:r>
              <a:rPr sz="900" spc="-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00" dirty="0">
                <a:solidFill>
                  <a:srgbClr val="231F20"/>
                </a:solidFill>
                <a:latin typeface="Arial Narrow"/>
                <a:cs typeface="Arial Narrow"/>
              </a:rPr>
              <a:t>2.9</a:t>
            </a:r>
            <a:r>
              <a:rPr sz="900" spc="-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00" dirty="0">
                <a:solidFill>
                  <a:srgbClr val="231F20"/>
                </a:solidFill>
                <a:latin typeface="Arial Narrow"/>
                <a:cs typeface="Arial Narrow"/>
              </a:rPr>
              <a:t>/</a:t>
            </a:r>
            <a:r>
              <a:rPr sz="900" spc="-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Arial Narrow"/>
                <a:cs typeface="Arial Narrow"/>
              </a:rPr>
              <a:t>2.9</a:t>
            </a:r>
            <a:endParaRPr sz="900">
              <a:latin typeface="Arial Narrow"/>
              <a:cs typeface="Arial Narrow"/>
            </a:endParaRPr>
          </a:p>
          <a:p>
            <a:pPr marL="309880">
              <a:lnSpc>
                <a:spcPct val="100000"/>
              </a:lnSpc>
            </a:pPr>
            <a:r>
              <a:rPr sz="900" dirty="0">
                <a:solidFill>
                  <a:srgbClr val="231F20"/>
                </a:solidFill>
                <a:latin typeface="Arial Narrow"/>
                <a:cs typeface="Arial Narrow"/>
              </a:rPr>
              <a:t>Metro</a:t>
            </a:r>
            <a:r>
              <a:rPr sz="900" spc="-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00" dirty="0">
                <a:solidFill>
                  <a:srgbClr val="231F20"/>
                </a:solidFill>
                <a:latin typeface="Arial Narrow"/>
                <a:cs typeface="Arial Narrow"/>
              </a:rPr>
              <a:t>/</a:t>
            </a:r>
            <a:r>
              <a:rPr sz="900" spc="-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Arial Narrow"/>
                <a:cs typeface="Arial Narrow"/>
              </a:rPr>
              <a:t>Makro</a:t>
            </a:r>
            <a:endParaRPr sz="900">
              <a:latin typeface="Arial Narrow"/>
              <a:cs typeface="Arial Narrow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282296" y="1753692"/>
            <a:ext cx="83883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10" dirty="0">
                <a:solidFill>
                  <a:srgbClr val="231F20"/>
                </a:solidFill>
                <a:latin typeface="Arial"/>
                <a:cs typeface="Arial"/>
              </a:rPr>
              <a:t>Polycarbonate</a:t>
            </a:r>
            <a:endParaRPr sz="10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896445" y="2078861"/>
            <a:ext cx="122428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00"/>
              </a:spcBef>
            </a:pPr>
            <a:r>
              <a:rPr sz="900" b="1" dirty="0">
                <a:solidFill>
                  <a:srgbClr val="231F20"/>
                </a:solidFill>
                <a:latin typeface="Arial"/>
                <a:cs typeface="Arial"/>
              </a:rPr>
              <a:t>Box</a:t>
            </a:r>
            <a:r>
              <a:rPr sz="900" b="1" spc="-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b="1" dirty="0">
                <a:solidFill>
                  <a:srgbClr val="231F20"/>
                </a:solidFill>
                <a:latin typeface="Arial"/>
                <a:cs typeface="Arial"/>
              </a:rPr>
              <a:t>units:</a:t>
            </a:r>
            <a:r>
              <a:rPr sz="900" b="1" spc="-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Arial"/>
                <a:cs typeface="Arial"/>
              </a:rPr>
              <a:t>20</a:t>
            </a:r>
            <a:endParaRPr sz="900">
              <a:latin typeface="Arial"/>
              <a:cs typeface="Arial"/>
            </a:endParaRPr>
          </a:p>
          <a:p>
            <a:pPr marR="5080" algn="r">
              <a:lnSpc>
                <a:spcPct val="100000"/>
              </a:lnSpc>
            </a:pPr>
            <a:r>
              <a:rPr sz="900" b="1" dirty="0">
                <a:solidFill>
                  <a:srgbClr val="231F20"/>
                </a:solidFill>
                <a:latin typeface="Arial"/>
                <a:cs typeface="Arial"/>
              </a:rPr>
              <a:t>Minimum</a:t>
            </a:r>
            <a:r>
              <a:rPr sz="900" b="1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b="1" dirty="0">
                <a:solidFill>
                  <a:srgbClr val="231F20"/>
                </a:solidFill>
                <a:latin typeface="Arial"/>
                <a:cs typeface="Arial"/>
              </a:rPr>
              <a:t>order:</a:t>
            </a:r>
            <a:r>
              <a:rPr sz="900" b="1" spc="-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231F20"/>
                </a:solidFill>
                <a:latin typeface="Arial"/>
                <a:cs typeface="Arial"/>
              </a:rPr>
              <a:t>1</a:t>
            </a:r>
            <a:r>
              <a:rPr sz="900" spc="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00" spc="-20" dirty="0">
                <a:solidFill>
                  <a:srgbClr val="231F20"/>
                </a:solidFill>
                <a:latin typeface="Arial"/>
                <a:cs typeface="Arial"/>
              </a:rPr>
              <a:t>box.</a:t>
            </a:r>
            <a:endParaRPr sz="9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756006" y="3136305"/>
            <a:ext cx="996315" cy="246379"/>
          </a:xfrm>
          <a:prstGeom prst="rect">
            <a:avLst/>
          </a:prstGeom>
          <a:solidFill>
            <a:srgbClr val="FFDF4F"/>
          </a:solidFill>
        </p:spPr>
        <p:txBody>
          <a:bodyPr vert="horz" wrap="square" lIns="0" tIns="635" rIns="0" bIns="0" rtlCol="0">
            <a:spAutoFit/>
          </a:bodyPr>
          <a:lstStyle/>
          <a:p>
            <a:pPr marL="121920">
              <a:lnSpc>
                <a:spcPct val="100000"/>
              </a:lnSpc>
              <a:spcBef>
                <a:spcPts val="5"/>
              </a:spcBef>
            </a:pPr>
            <a:r>
              <a:rPr sz="1400" b="1" dirty="0">
                <a:solidFill>
                  <a:srgbClr val="231F20"/>
                </a:solidFill>
                <a:latin typeface="Arial"/>
                <a:cs typeface="Arial"/>
              </a:rPr>
              <a:t>02631-</a:t>
            </a:r>
            <a:r>
              <a:rPr sz="1400" b="1" spc="-25" dirty="0">
                <a:solidFill>
                  <a:srgbClr val="231F20"/>
                </a:solidFill>
                <a:latin typeface="Arial"/>
                <a:cs typeface="Arial"/>
              </a:rPr>
              <a:t>00</a:t>
            </a:r>
            <a:endParaRPr sz="14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752003" y="3136305"/>
            <a:ext cx="951865" cy="246379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4604" rIns="0" bIns="0" rtlCol="0">
            <a:spAutoFit/>
          </a:bodyPr>
          <a:lstStyle/>
          <a:p>
            <a:pPr marL="50165">
              <a:lnSpc>
                <a:spcPct val="100000"/>
              </a:lnSpc>
              <a:spcBef>
                <a:spcPts val="114"/>
              </a:spcBef>
            </a:pPr>
            <a:r>
              <a:rPr sz="1100" spc="-10" dirty="0">
                <a:solidFill>
                  <a:srgbClr val="231F20"/>
                </a:solidFill>
                <a:latin typeface="Arial"/>
                <a:cs typeface="Arial"/>
              </a:rPr>
              <a:t>APLICATION</a:t>
            </a:r>
            <a:endParaRPr sz="1100">
              <a:latin typeface="Arial"/>
              <a:cs typeface="Arial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8171992" y="5148008"/>
            <a:ext cx="6561455" cy="5148580"/>
            <a:chOff x="8171992" y="5148008"/>
            <a:chExt cx="6561455" cy="5148580"/>
          </a:xfrm>
        </p:grpSpPr>
        <p:sp>
          <p:nvSpPr>
            <p:cNvPr id="22" name="object 22"/>
            <p:cNvSpPr/>
            <p:nvPr/>
          </p:nvSpPr>
          <p:spPr>
            <a:xfrm>
              <a:off x="8177072" y="5153088"/>
              <a:ext cx="6551295" cy="5138420"/>
            </a:xfrm>
            <a:custGeom>
              <a:avLst/>
              <a:gdLst/>
              <a:ahLst/>
              <a:cxnLst/>
              <a:rect l="l" t="t" r="r" b="b"/>
              <a:pathLst>
                <a:path w="6551294" h="5138420">
                  <a:moveTo>
                    <a:pt x="152400" y="0"/>
                  </a:moveTo>
                  <a:lnTo>
                    <a:pt x="104231" y="7769"/>
                  </a:lnTo>
                  <a:lnTo>
                    <a:pt x="62396" y="29405"/>
                  </a:lnTo>
                  <a:lnTo>
                    <a:pt x="29405" y="62396"/>
                  </a:lnTo>
                  <a:lnTo>
                    <a:pt x="7769" y="104231"/>
                  </a:lnTo>
                  <a:lnTo>
                    <a:pt x="0" y="152400"/>
                  </a:lnTo>
                  <a:lnTo>
                    <a:pt x="0" y="4985434"/>
                  </a:lnTo>
                  <a:lnTo>
                    <a:pt x="7769" y="5033608"/>
                  </a:lnTo>
                  <a:lnTo>
                    <a:pt x="29405" y="5075444"/>
                  </a:lnTo>
                  <a:lnTo>
                    <a:pt x="62396" y="5108433"/>
                  </a:lnTo>
                  <a:lnTo>
                    <a:pt x="104231" y="5130066"/>
                  </a:lnTo>
                  <a:lnTo>
                    <a:pt x="152400" y="5137834"/>
                  </a:lnTo>
                  <a:lnTo>
                    <a:pt x="6398844" y="5137834"/>
                  </a:lnTo>
                  <a:lnTo>
                    <a:pt x="6447027" y="5130066"/>
                  </a:lnTo>
                  <a:lnTo>
                    <a:pt x="6488863" y="5108433"/>
                  </a:lnTo>
                  <a:lnTo>
                    <a:pt x="6521849" y="5075444"/>
                  </a:lnTo>
                  <a:lnTo>
                    <a:pt x="6543477" y="5033608"/>
                  </a:lnTo>
                  <a:lnTo>
                    <a:pt x="6551244" y="4985434"/>
                  </a:lnTo>
                  <a:lnTo>
                    <a:pt x="6551244" y="152400"/>
                  </a:lnTo>
                  <a:lnTo>
                    <a:pt x="6543477" y="104231"/>
                  </a:lnTo>
                  <a:lnTo>
                    <a:pt x="6521849" y="62396"/>
                  </a:lnTo>
                  <a:lnTo>
                    <a:pt x="6488863" y="29405"/>
                  </a:lnTo>
                  <a:lnTo>
                    <a:pt x="6447027" y="7769"/>
                  </a:lnTo>
                  <a:lnTo>
                    <a:pt x="6398844" y="0"/>
                  </a:lnTo>
                  <a:lnTo>
                    <a:pt x="152400" y="0"/>
                  </a:lnTo>
                  <a:close/>
                </a:path>
              </a:pathLst>
            </a:custGeom>
            <a:ln w="10160">
              <a:solidFill>
                <a:srgbClr val="80828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292172" y="7293178"/>
              <a:ext cx="6305714" cy="2899777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8292172" y="7293178"/>
              <a:ext cx="6306185" cy="2900045"/>
            </a:xfrm>
            <a:custGeom>
              <a:avLst/>
              <a:gdLst/>
              <a:ahLst/>
              <a:cxnLst/>
              <a:rect l="l" t="t" r="r" b="b"/>
              <a:pathLst>
                <a:path w="6306184" h="2900045">
                  <a:moveTo>
                    <a:pt x="152400" y="0"/>
                  </a:moveTo>
                  <a:lnTo>
                    <a:pt x="104231" y="7769"/>
                  </a:lnTo>
                  <a:lnTo>
                    <a:pt x="62396" y="29405"/>
                  </a:lnTo>
                  <a:lnTo>
                    <a:pt x="29405" y="62396"/>
                  </a:lnTo>
                  <a:lnTo>
                    <a:pt x="7769" y="104231"/>
                  </a:lnTo>
                  <a:lnTo>
                    <a:pt x="0" y="152400"/>
                  </a:lnTo>
                  <a:lnTo>
                    <a:pt x="0" y="2747377"/>
                  </a:lnTo>
                  <a:lnTo>
                    <a:pt x="7769" y="2795550"/>
                  </a:lnTo>
                  <a:lnTo>
                    <a:pt x="29405" y="2837386"/>
                  </a:lnTo>
                  <a:lnTo>
                    <a:pt x="62396" y="2870375"/>
                  </a:lnTo>
                  <a:lnTo>
                    <a:pt x="104231" y="2892008"/>
                  </a:lnTo>
                  <a:lnTo>
                    <a:pt x="152400" y="2899777"/>
                  </a:lnTo>
                  <a:lnTo>
                    <a:pt x="6153315" y="2899777"/>
                  </a:lnTo>
                  <a:lnTo>
                    <a:pt x="6201449" y="2892008"/>
                  </a:lnTo>
                  <a:lnTo>
                    <a:pt x="6243279" y="2870375"/>
                  </a:lnTo>
                  <a:lnTo>
                    <a:pt x="6276283" y="2837386"/>
                  </a:lnTo>
                  <a:lnTo>
                    <a:pt x="6297936" y="2795550"/>
                  </a:lnTo>
                  <a:lnTo>
                    <a:pt x="6305715" y="2747377"/>
                  </a:lnTo>
                  <a:lnTo>
                    <a:pt x="6305715" y="152400"/>
                  </a:lnTo>
                  <a:lnTo>
                    <a:pt x="6297936" y="104231"/>
                  </a:lnTo>
                  <a:lnTo>
                    <a:pt x="6276283" y="62396"/>
                  </a:lnTo>
                  <a:lnTo>
                    <a:pt x="6243279" y="29405"/>
                  </a:lnTo>
                  <a:lnTo>
                    <a:pt x="6201449" y="7769"/>
                  </a:lnTo>
                  <a:lnTo>
                    <a:pt x="6153315" y="0"/>
                  </a:lnTo>
                  <a:lnTo>
                    <a:pt x="152400" y="0"/>
                  </a:lnTo>
                  <a:close/>
                </a:path>
              </a:pathLst>
            </a:custGeom>
            <a:ln w="6350">
              <a:solidFill>
                <a:srgbClr val="E7D1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789096" y="5606283"/>
              <a:ext cx="1413897" cy="1461194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2978094" y="5508870"/>
              <a:ext cx="1608181" cy="1607314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357209" y="5411457"/>
              <a:ext cx="1218996" cy="1703495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1393004" y="5502942"/>
              <a:ext cx="1536369" cy="1665495"/>
            </a:xfrm>
            <a:prstGeom prst="rect">
              <a:avLst/>
            </a:prstGeom>
          </p:spPr>
        </p:pic>
      </p:grpSp>
      <p:pic>
        <p:nvPicPr>
          <p:cNvPr id="29" name="object 29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8212625" y="830160"/>
            <a:ext cx="938538" cy="1361546"/>
          </a:xfrm>
          <a:prstGeom prst="rect">
            <a:avLst/>
          </a:prstGeom>
        </p:spPr>
      </p:pic>
      <p:pic>
        <p:nvPicPr>
          <p:cNvPr id="30" name="object 30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8256003" y="3281997"/>
            <a:ext cx="907985" cy="1562832"/>
          </a:xfrm>
          <a:prstGeom prst="rect">
            <a:avLst/>
          </a:prstGeom>
        </p:spPr>
      </p:pic>
      <p:pic>
        <p:nvPicPr>
          <p:cNvPr id="31" name="object 31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9223768" y="873886"/>
            <a:ext cx="976604" cy="1316723"/>
          </a:xfrm>
          <a:prstGeom prst="rect">
            <a:avLst/>
          </a:prstGeom>
        </p:spPr>
      </p:pic>
      <p:pic>
        <p:nvPicPr>
          <p:cNvPr id="32" name="object 32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9268890" y="3330645"/>
            <a:ext cx="873234" cy="1508103"/>
          </a:xfrm>
          <a:prstGeom prst="rect">
            <a:avLst/>
          </a:prstGeom>
        </p:spPr>
      </p:pic>
      <p:sp>
        <p:nvSpPr>
          <p:cNvPr id="33" name="object 33"/>
          <p:cNvSpPr/>
          <p:nvPr/>
        </p:nvSpPr>
        <p:spPr>
          <a:xfrm>
            <a:off x="10636199" y="1042759"/>
            <a:ext cx="4596765" cy="20320"/>
          </a:xfrm>
          <a:custGeom>
            <a:avLst/>
            <a:gdLst/>
            <a:ahLst/>
            <a:cxnLst/>
            <a:rect l="l" t="t" r="r" b="b"/>
            <a:pathLst>
              <a:path w="4596765" h="20319">
                <a:moveTo>
                  <a:pt x="4596536" y="0"/>
                </a:moveTo>
                <a:lnTo>
                  <a:pt x="0" y="0"/>
                </a:lnTo>
                <a:lnTo>
                  <a:pt x="0" y="19799"/>
                </a:lnTo>
                <a:lnTo>
                  <a:pt x="4596536" y="19799"/>
                </a:lnTo>
                <a:lnTo>
                  <a:pt x="4596536" y="0"/>
                </a:lnTo>
                <a:close/>
              </a:path>
            </a:pathLst>
          </a:custGeom>
          <a:solidFill>
            <a:srgbClr val="80828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0493997" y="3501009"/>
            <a:ext cx="4739005" cy="20320"/>
          </a:xfrm>
          <a:custGeom>
            <a:avLst/>
            <a:gdLst/>
            <a:ahLst/>
            <a:cxnLst/>
            <a:rect l="l" t="t" r="r" b="b"/>
            <a:pathLst>
              <a:path w="4739005" h="20320">
                <a:moveTo>
                  <a:pt x="4738725" y="0"/>
                </a:moveTo>
                <a:lnTo>
                  <a:pt x="0" y="0"/>
                </a:lnTo>
                <a:lnTo>
                  <a:pt x="0" y="19799"/>
                </a:lnTo>
                <a:lnTo>
                  <a:pt x="4738725" y="19799"/>
                </a:lnTo>
                <a:lnTo>
                  <a:pt x="4738725" y="0"/>
                </a:lnTo>
                <a:close/>
              </a:path>
            </a:pathLst>
          </a:custGeom>
          <a:solidFill>
            <a:srgbClr val="80828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 txBox="1"/>
          <p:nvPr/>
        </p:nvSpPr>
        <p:spPr>
          <a:xfrm>
            <a:off x="10595432" y="572299"/>
            <a:ext cx="414655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CLIP</a:t>
            </a:r>
            <a:r>
              <a:rPr sz="2000" spc="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FOR</a:t>
            </a:r>
            <a:r>
              <a:rPr sz="2000" spc="4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EDGE</a:t>
            </a:r>
            <a:r>
              <a:rPr sz="2000" spc="4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FROM</a:t>
            </a:r>
            <a:r>
              <a:rPr sz="2000" spc="4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1</a:t>
            </a:r>
            <a:r>
              <a:rPr sz="2000" spc="4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TO</a:t>
            </a:r>
            <a:r>
              <a:rPr sz="2000" spc="4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6</a:t>
            </a:r>
            <a:r>
              <a:rPr sz="2000" spc="4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2000" spc="-25" dirty="0">
                <a:solidFill>
                  <a:srgbClr val="231F20"/>
                </a:solidFill>
                <a:latin typeface="Arial"/>
                <a:cs typeface="Arial"/>
              </a:rPr>
              <a:t>MM</a:t>
            </a:r>
            <a:endParaRPr sz="200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10453450" y="3068307"/>
            <a:ext cx="428815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CLIP</a:t>
            </a:r>
            <a:r>
              <a:rPr sz="2000" spc="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FOR</a:t>
            </a:r>
            <a:r>
              <a:rPr sz="2000" spc="4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EDGE</a:t>
            </a:r>
            <a:r>
              <a:rPr sz="2000" spc="4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FROM</a:t>
            </a:r>
            <a:r>
              <a:rPr sz="2000" spc="4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1</a:t>
            </a:r>
            <a:r>
              <a:rPr sz="2000" spc="4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TO</a:t>
            </a:r>
            <a:r>
              <a:rPr sz="2000" spc="4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12</a:t>
            </a:r>
            <a:r>
              <a:rPr sz="2000" spc="4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2000" spc="-25" dirty="0">
                <a:solidFill>
                  <a:srgbClr val="231F20"/>
                </a:solidFill>
                <a:latin typeface="Arial"/>
                <a:cs typeface="Arial"/>
              </a:rPr>
              <a:t>MM</a:t>
            </a:r>
            <a:endParaRPr sz="2000">
              <a:latin typeface="Arial"/>
              <a:cs typeface="Arial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10949393" y="2095373"/>
            <a:ext cx="3769995" cy="0"/>
          </a:xfrm>
          <a:custGeom>
            <a:avLst/>
            <a:gdLst/>
            <a:ahLst/>
            <a:cxnLst/>
            <a:rect l="l" t="t" r="r" b="b"/>
            <a:pathLst>
              <a:path w="3769994">
                <a:moveTo>
                  <a:pt x="0" y="0"/>
                </a:moveTo>
                <a:lnTo>
                  <a:pt x="771004" y="0"/>
                </a:lnTo>
              </a:path>
              <a:path w="3769994">
                <a:moveTo>
                  <a:pt x="771004" y="0"/>
                </a:moveTo>
                <a:lnTo>
                  <a:pt x="2346490" y="0"/>
                </a:lnTo>
              </a:path>
              <a:path w="3769994">
                <a:moveTo>
                  <a:pt x="2346490" y="0"/>
                </a:moveTo>
                <a:lnTo>
                  <a:pt x="2969171" y="0"/>
                </a:lnTo>
              </a:path>
              <a:path w="3769994">
                <a:moveTo>
                  <a:pt x="2969171" y="0"/>
                </a:moveTo>
                <a:lnTo>
                  <a:pt x="3769525" y="0"/>
                </a:lnTo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 txBox="1"/>
          <p:nvPr/>
        </p:nvSpPr>
        <p:spPr>
          <a:xfrm>
            <a:off x="10949394" y="1493303"/>
            <a:ext cx="3769995" cy="196850"/>
          </a:xfrm>
          <a:prstGeom prst="rect">
            <a:avLst/>
          </a:prstGeom>
          <a:solidFill>
            <a:srgbClr val="FFDF4F"/>
          </a:solidFill>
        </p:spPr>
        <p:txBody>
          <a:bodyPr vert="horz" wrap="square" lIns="0" tIns="14604" rIns="0" bIns="0" rtlCol="0">
            <a:spAutoFit/>
          </a:bodyPr>
          <a:lstStyle/>
          <a:p>
            <a:pPr marL="201930">
              <a:lnSpc>
                <a:spcPct val="100000"/>
              </a:lnSpc>
              <a:spcBef>
                <a:spcPts val="114"/>
              </a:spcBef>
              <a:tabLst>
                <a:tab pos="1304290" algn="l"/>
                <a:tab pos="2428240" algn="l"/>
                <a:tab pos="3046730" algn="l"/>
              </a:tabLst>
            </a:pPr>
            <a:r>
              <a:rPr sz="1000" b="1" spc="-20" dirty="0">
                <a:solidFill>
                  <a:srgbClr val="231F20"/>
                </a:solidFill>
                <a:latin typeface="Arial"/>
                <a:cs typeface="Arial"/>
              </a:rPr>
              <a:t>CODE</a:t>
            </a:r>
            <a:r>
              <a:rPr sz="1000" b="1" dirty="0">
                <a:solidFill>
                  <a:srgbClr val="231F20"/>
                </a:solidFill>
                <a:latin typeface="Arial"/>
                <a:cs typeface="Arial"/>
              </a:rPr>
              <a:t>	</a:t>
            </a:r>
            <a:r>
              <a:rPr sz="1000" b="1" spc="-10" dirty="0">
                <a:solidFill>
                  <a:srgbClr val="231F20"/>
                </a:solidFill>
                <a:latin typeface="Arial"/>
                <a:cs typeface="Arial"/>
              </a:rPr>
              <a:t>LABELS</a:t>
            </a:r>
            <a:r>
              <a:rPr sz="1000" b="1" dirty="0">
                <a:solidFill>
                  <a:srgbClr val="231F20"/>
                </a:solidFill>
                <a:latin typeface="Arial"/>
                <a:cs typeface="Arial"/>
              </a:rPr>
              <a:t>	</a:t>
            </a:r>
            <a:r>
              <a:rPr sz="1000" b="1" spc="-10" dirty="0">
                <a:solidFill>
                  <a:srgbClr val="231F20"/>
                </a:solidFill>
                <a:latin typeface="Arial"/>
                <a:cs typeface="Arial"/>
              </a:rPr>
              <a:t>COLOR</a:t>
            </a:r>
            <a:r>
              <a:rPr sz="1000" b="1" dirty="0">
                <a:solidFill>
                  <a:srgbClr val="231F20"/>
                </a:solidFill>
                <a:latin typeface="Arial"/>
                <a:cs typeface="Arial"/>
              </a:rPr>
              <a:t>	</a:t>
            </a:r>
            <a:r>
              <a:rPr sz="1000" b="1" spc="-10" dirty="0">
                <a:solidFill>
                  <a:srgbClr val="231F20"/>
                </a:solidFill>
                <a:latin typeface="Arial"/>
                <a:cs typeface="Arial"/>
              </a:rPr>
              <a:t>MATERIAL</a:t>
            </a:r>
            <a:endParaRPr sz="100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11052705" y="1646045"/>
            <a:ext cx="564515" cy="431165"/>
          </a:xfrm>
          <a:prstGeom prst="rect">
            <a:avLst/>
          </a:prstGeom>
        </p:spPr>
        <p:txBody>
          <a:bodyPr vert="horz" wrap="square" lIns="0" tIns="628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95"/>
              </a:spcBef>
            </a:pP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02340-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01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95"/>
              </a:spcBef>
            </a:pP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02340-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05</a:t>
            </a:r>
            <a:endParaRPr sz="100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11758493" y="1696249"/>
            <a:ext cx="147574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Can</a:t>
            </a:r>
            <a:r>
              <a:rPr sz="1000" spc="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be</a:t>
            </a:r>
            <a:r>
              <a:rPr sz="1000" spc="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attached</a:t>
            </a:r>
            <a:r>
              <a:rPr sz="1000" spc="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to</a:t>
            </a:r>
            <a:r>
              <a:rPr sz="1000" spc="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all</a:t>
            </a:r>
            <a:r>
              <a:rPr sz="1000" spc="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1000" spc="-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supports</a:t>
            </a:r>
            <a:r>
              <a:rPr sz="1000" spc="4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of</a:t>
            </a:r>
            <a:r>
              <a:rPr sz="1000" spc="4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1000" spc="4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Arial"/>
                <a:cs typeface="Arial"/>
              </a:rPr>
              <a:t>program.</a:t>
            </a:r>
            <a:endParaRPr sz="1000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13432025" y="1646045"/>
            <a:ext cx="350520" cy="4311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050" marR="5080" indent="-6985">
              <a:lnSpc>
                <a:spcPct val="132900"/>
              </a:lnSpc>
              <a:spcBef>
                <a:spcPts val="100"/>
              </a:spcBef>
            </a:pPr>
            <a:r>
              <a:rPr sz="1000" spc="-10" dirty="0">
                <a:solidFill>
                  <a:srgbClr val="231F20"/>
                </a:solidFill>
                <a:latin typeface="Arial"/>
                <a:cs typeface="Arial"/>
              </a:rPr>
              <a:t>White</a:t>
            </a:r>
            <a:r>
              <a:rPr sz="1000" spc="-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Arial"/>
                <a:cs typeface="Arial"/>
              </a:rPr>
              <a:t>Black</a:t>
            </a:r>
            <a:endParaRPr sz="1000">
              <a:latin typeface="Arial"/>
              <a:cs typeface="Arial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14129125" y="1646045"/>
            <a:ext cx="379730" cy="4311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2900"/>
              </a:lnSpc>
              <a:spcBef>
                <a:spcPts val="100"/>
              </a:spcBef>
            </a:pPr>
            <a:r>
              <a:rPr sz="1000" spc="-10" dirty="0">
                <a:solidFill>
                  <a:srgbClr val="231F20"/>
                </a:solidFill>
                <a:latin typeface="Arial"/>
                <a:cs typeface="Arial"/>
              </a:rPr>
              <a:t>Acetal</a:t>
            </a:r>
            <a:r>
              <a:rPr sz="1000" spc="-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Arial"/>
                <a:cs typeface="Arial"/>
              </a:rPr>
              <a:t>Acetal</a:t>
            </a:r>
            <a:endParaRPr sz="1000">
              <a:latin typeface="Arial"/>
              <a:cs typeface="Arial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13456789" y="2104669"/>
            <a:ext cx="122428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00"/>
              </a:spcBef>
            </a:pPr>
            <a:r>
              <a:rPr sz="900" b="1" dirty="0">
                <a:solidFill>
                  <a:srgbClr val="231F20"/>
                </a:solidFill>
                <a:latin typeface="Arial"/>
                <a:cs typeface="Arial"/>
              </a:rPr>
              <a:t>Box</a:t>
            </a:r>
            <a:r>
              <a:rPr sz="900" b="1" spc="-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b="1" dirty="0">
                <a:solidFill>
                  <a:srgbClr val="231F20"/>
                </a:solidFill>
                <a:latin typeface="Arial"/>
                <a:cs typeface="Arial"/>
              </a:rPr>
              <a:t>units:</a:t>
            </a:r>
            <a:r>
              <a:rPr sz="900" b="1" spc="-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Arial"/>
                <a:cs typeface="Arial"/>
              </a:rPr>
              <a:t>100</a:t>
            </a:r>
            <a:endParaRPr sz="900">
              <a:latin typeface="Arial"/>
              <a:cs typeface="Arial"/>
            </a:endParaRPr>
          </a:p>
          <a:p>
            <a:pPr marR="5080" algn="r">
              <a:lnSpc>
                <a:spcPct val="100000"/>
              </a:lnSpc>
            </a:pPr>
            <a:r>
              <a:rPr sz="900" b="1" dirty="0">
                <a:solidFill>
                  <a:srgbClr val="231F20"/>
                </a:solidFill>
                <a:latin typeface="Arial"/>
                <a:cs typeface="Arial"/>
              </a:rPr>
              <a:t>Minimum</a:t>
            </a:r>
            <a:r>
              <a:rPr sz="900" b="1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b="1" dirty="0">
                <a:solidFill>
                  <a:srgbClr val="231F20"/>
                </a:solidFill>
                <a:latin typeface="Arial"/>
                <a:cs typeface="Arial"/>
              </a:rPr>
              <a:t>order:</a:t>
            </a:r>
            <a:r>
              <a:rPr sz="900" b="1" spc="-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231F20"/>
                </a:solidFill>
                <a:latin typeface="Arial"/>
                <a:cs typeface="Arial"/>
              </a:rPr>
              <a:t>1</a:t>
            </a:r>
            <a:r>
              <a:rPr sz="900" spc="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00" spc="-20" dirty="0">
                <a:solidFill>
                  <a:srgbClr val="231F20"/>
                </a:solidFill>
                <a:latin typeface="Arial"/>
                <a:cs typeface="Arial"/>
              </a:rPr>
              <a:t>box.</a:t>
            </a:r>
            <a:endParaRPr sz="900">
              <a:latin typeface="Arial"/>
              <a:cs typeface="Arial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10949393" y="4402886"/>
            <a:ext cx="3769995" cy="0"/>
          </a:xfrm>
          <a:custGeom>
            <a:avLst/>
            <a:gdLst/>
            <a:ahLst/>
            <a:cxnLst/>
            <a:rect l="l" t="t" r="r" b="b"/>
            <a:pathLst>
              <a:path w="3769994">
                <a:moveTo>
                  <a:pt x="0" y="0"/>
                </a:moveTo>
                <a:lnTo>
                  <a:pt x="771004" y="0"/>
                </a:lnTo>
              </a:path>
              <a:path w="3769994">
                <a:moveTo>
                  <a:pt x="771004" y="0"/>
                </a:moveTo>
                <a:lnTo>
                  <a:pt x="2346490" y="0"/>
                </a:lnTo>
              </a:path>
              <a:path w="3769994">
                <a:moveTo>
                  <a:pt x="2346490" y="0"/>
                </a:moveTo>
                <a:lnTo>
                  <a:pt x="2969171" y="0"/>
                </a:lnTo>
              </a:path>
              <a:path w="3769994">
                <a:moveTo>
                  <a:pt x="2969171" y="0"/>
                </a:moveTo>
                <a:lnTo>
                  <a:pt x="3769525" y="0"/>
                </a:lnTo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 txBox="1"/>
          <p:nvPr/>
        </p:nvSpPr>
        <p:spPr>
          <a:xfrm>
            <a:off x="10949394" y="3800818"/>
            <a:ext cx="3769995" cy="196850"/>
          </a:xfrm>
          <a:prstGeom prst="rect">
            <a:avLst/>
          </a:prstGeom>
          <a:solidFill>
            <a:srgbClr val="FFDF4F"/>
          </a:solidFill>
        </p:spPr>
        <p:txBody>
          <a:bodyPr vert="horz" wrap="square" lIns="0" tIns="14604" rIns="0" bIns="0" rtlCol="0">
            <a:spAutoFit/>
          </a:bodyPr>
          <a:lstStyle/>
          <a:p>
            <a:pPr marL="201930">
              <a:lnSpc>
                <a:spcPct val="100000"/>
              </a:lnSpc>
              <a:spcBef>
                <a:spcPts val="114"/>
              </a:spcBef>
              <a:tabLst>
                <a:tab pos="1304290" algn="l"/>
                <a:tab pos="2428240" algn="l"/>
                <a:tab pos="3046730" algn="l"/>
              </a:tabLst>
            </a:pPr>
            <a:r>
              <a:rPr sz="1000" b="1" spc="-20" dirty="0">
                <a:solidFill>
                  <a:srgbClr val="231F20"/>
                </a:solidFill>
                <a:latin typeface="Arial"/>
                <a:cs typeface="Arial"/>
              </a:rPr>
              <a:t>CODE</a:t>
            </a:r>
            <a:r>
              <a:rPr sz="1000" b="1" dirty="0">
                <a:solidFill>
                  <a:srgbClr val="231F20"/>
                </a:solidFill>
                <a:latin typeface="Arial"/>
                <a:cs typeface="Arial"/>
              </a:rPr>
              <a:t>	</a:t>
            </a:r>
            <a:r>
              <a:rPr sz="1000" b="1" spc="-10" dirty="0">
                <a:solidFill>
                  <a:srgbClr val="231F20"/>
                </a:solidFill>
                <a:latin typeface="Arial"/>
                <a:cs typeface="Arial"/>
              </a:rPr>
              <a:t>LABELS</a:t>
            </a:r>
            <a:r>
              <a:rPr sz="1000" b="1" dirty="0">
                <a:solidFill>
                  <a:srgbClr val="231F20"/>
                </a:solidFill>
                <a:latin typeface="Arial"/>
                <a:cs typeface="Arial"/>
              </a:rPr>
              <a:t>	</a:t>
            </a:r>
            <a:r>
              <a:rPr sz="1000" b="1" spc="-10" dirty="0">
                <a:solidFill>
                  <a:srgbClr val="231F20"/>
                </a:solidFill>
                <a:latin typeface="Arial"/>
                <a:cs typeface="Arial"/>
              </a:rPr>
              <a:t>COLOR</a:t>
            </a:r>
            <a:r>
              <a:rPr sz="1000" b="1" dirty="0">
                <a:solidFill>
                  <a:srgbClr val="231F20"/>
                </a:solidFill>
                <a:latin typeface="Arial"/>
                <a:cs typeface="Arial"/>
              </a:rPr>
              <a:t>	</a:t>
            </a:r>
            <a:r>
              <a:rPr sz="1000" b="1" spc="-10" dirty="0">
                <a:solidFill>
                  <a:srgbClr val="231F20"/>
                </a:solidFill>
                <a:latin typeface="Arial"/>
                <a:cs typeface="Arial"/>
              </a:rPr>
              <a:t>MATERIAL</a:t>
            </a:r>
            <a:endParaRPr sz="1000">
              <a:latin typeface="Arial"/>
              <a:cs typeface="Arial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276313" y="10425277"/>
            <a:ext cx="167640" cy="1549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65"/>
              </a:lnSpc>
            </a:pPr>
            <a:r>
              <a:rPr sz="1000" spc="-25" dirty="0">
                <a:solidFill>
                  <a:srgbClr val="005AA9"/>
                </a:solidFill>
                <a:latin typeface="Arial"/>
                <a:cs typeface="Arial"/>
              </a:rPr>
              <a:t>34</a:t>
            </a:r>
            <a:endParaRPr sz="1000">
              <a:latin typeface="Arial"/>
              <a:cs typeface="Arial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14892235" y="10425277"/>
            <a:ext cx="167640" cy="1549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65"/>
              </a:lnSpc>
            </a:pPr>
            <a:r>
              <a:rPr sz="1000" spc="-25" dirty="0">
                <a:solidFill>
                  <a:srgbClr val="005AA9"/>
                </a:solidFill>
                <a:latin typeface="Arial"/>
                <a:cs typeface="Arial"/>
              </a:rPr>
              <a:t>35</a:t>
            </a:r>
            <a:endParaRPr sz="1000">
              <a:latin typeface="Arial"/>
              <a:cs typeface="Arial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11052705" y="3953560"/>
            <a:ext cx="564515" cy="431165"/>
          </a:xfrm>
          <a:prstGeom prst="rect">
            <a:avLst/>
          </a:prstGeom>
        </p:spPr>
        <p:txBody>
          <a:bodyPr vert="horz" wrap="square" lIns="0" tIns="628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95"/>
              </a:spcBef>
            </a:pP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02345-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01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95"/>
              </a:spcBef>
            </a:pP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02345-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05</a:t>
            </a:r>
            <a:endParaRPr sz="1000">
              <a:latin typeface="Arial"/>
              <a:cs typeface="Arial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11758493" y="4003764"/>
            <a:ext cx="147574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Can</a:t>
            </a:r>
            <a:r>
              <a:rPr sz="1000" spc="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be</a:t>
            </a:r>
            <a:r>
              <a:rPr sz="1000" spc="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attached</a:t>
            </a:r>
            <a:r>
              <a:rPr sz="1000" spc="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to</a:t>
            </a:r>
            <a:r>
              <a:rPr sz="1000" spc="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all</a:t>
            </a:r>
            <a:r>
              <a:rPr sz="1000" spc="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1000" spc="-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supports</a:t>
            </a:r>
            <a:r>
              <a:rPr sz="1000" spc="4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of</a:t>
            </a:r>
            <a:r>
              <a:rPr sz="1000" spc="4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1000" spc="4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Arial"/>
                <a:cs typeface="Arial"/>
              </a:rPr>
              <a:t>program.</a:t>
            </a:r>
            <a:endParaRPr sz="1000">
              <a:latin typeface="Arial"/>
              <a:cs typeface="Arial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13432025" y="3953560"/>
            <a:ext cx="350520" cy="4311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050" marR="5080" indent="-6985">
              <a:lnSpc>
                <a:spcPct val="132900"/>
              </a:lnSpc>
              <a:spcBef>
                <a:spcPts val="100"/>
              </a:spcBef>
            </a:pPr>
            <a:r>
              <a:rPr sz="1000" spc="-10" dirty="0">
                <a:solidFill>
                  <a:srgbClr val="231F20"/>
                </a:solidFill>
                <a:latin typeface="Arial"/>
                <a:cs typeface="Arial"/>
              </a:rPr>
              <a:t>White</a:t>
            </a:r>
            <a:r>
              <a:rPr sz="1000" spc="-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Arial"/>
                <a:cs typeface="Arial"/>
              </a:rPr>
              <a:t>Black</a:t>
            </a:r>
            <a:endParaRPr sz="1000">
              <a:latin typeface="Arial"/>
              <a:cs typeface="Arial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14129125" y="3953560"/>
            <a:ext cx="379730" cy="4311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2900"/>
              </a:lnSpc>
              <a:spcBef>
                <a:spcPts val="100"/>
              </a:spcBef>
            </a:pPr>
            <a:r>
              <a:rPr sz="1000" spc="-10" dirty="0">
                <a:solidFill>
                  <a:srgbClr val="231F20"/>
                </a:solidFill>
                <a:latin typeface="Arial"/>
                <a:cs typeface="Arial"/>
              </a:rPr>
              <a:t>Acetal</a:t>
            </a:r>
            <a:r>
              <a:rPr sz="1000" spc="-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Arial"/>
                <a:cs typeface="Arial"/>
              </a:rPr>
              <a:t>Acetal</a:t>
            </a:r>
            <a:endParaRPr sz="1000">
              <a:latin typeface="Arial"/>
              <a:cs typeface="Arial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13456789" y="4412183"/>
            <a:ext cx="122428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00"/>
              </a:spcBef>
            </a:pPr>
            <a:r>
              <a:rPr sz="900" b="1" dirty="0">
                <a:solidFill>
                  <a:srgbClr val="231F20"/>
                </a:solidFill>
                <a:latin typeface="Arial"/>
                <a:cs typeface="Arial"/>
              </a:rPr>
              <a:t>Box</a:t>
            </a:r>
            <a:r>
              <a:rPr sz="900" b="1" spc="-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b="1" dirty="0">
                <a:solidFill>
                  <a:srgbClr val="231F20"/>
                </a:solidFill>
                <a:latin typeface="Arial"/>
                <a:cs typeface="Arial"/>
              </a:rPr>
              <a:t>units:</a:t>
            </a:r>
            <a:r>
              <a:rPr sz="900" b="1" spc="-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Arial"/>
                <a:cs typeface="Arial"/>
              </a:rPr>
              <a:t>100</a:t>
            </a:r>
            <a:endParaRPr sz="900">
              <a:latin typeface="Arial"/>
              <a:cs typeface="Arial"/>
            </a:endParaRPr>
          </a:p>
          <a:p>
            <a:pPr marR="5080" algn="r">
              <a:lnSpc>
                <a:spcPct val="100000"/>
              </a:lnSpc>
            </a:pPr>
            <a:r>
              <a:rPr sz="900" b="1" dirty="0">
                <a:solidFill>
                  <a:srgbClr val="231F20"/>
                </a:solidFill>
                <a:latin typeface="Arial"/>
                <a:cs typeface="Arial"/>
              </a:rPr>
              <a:t>Minimum</a:t>
            </a:r>
            <a:r>
              <a:rPr sz="900" b="1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b="1" dirty="0">
                <a:solidFill>
                  <a:srgbClr val="231F20"/>
                </a:solidFill>
                <a:latin typeface="Arial"/>
                <a:cs typeface="Arial"/>
              </a:rPr>
              <a:t>order:</a:t>
            </a:r>
            <a:r>
              <a:rPr sz="900" b="1" spc="-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231F20"/>
                </a:solidFill>
                <a:latin typeface="Arial"/>
                <a:cs typeface="Arial"/>
              </a:rPr>
              <a:t>1</a:t>
            </a:r>
            <a:r>
              <a:rPr sz="900" spc="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00" spc="-20" dirty="0">
                <a:solidFill>
                  <a:srgbClr val="231F20"/>
                </a:solidFill>
                <a:latin typeface="Arial"/>
                <a:cs typeface="Arial"/>
              </a:rPr>
              <a:t>box.</a:t>
            </a:r>
            <a:endParaRPr sz="900">
              <a:latin typeface="Arial"/>
              <a:cs typeface="Arial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8320735" y="5033731"/>
            <a:ext cx="3132455" cy="246379"/>
          </a:xfrm>
          <a:prstGeom prst="rect">
            <a:avLst/>
          </a:prstGeom>
          <a:solidFill>
            <a:srgbClr val="FFDF4F"/>
          </a:solidFill>
        </p:spPr>
        <p:txBody>
          <a:bodyPr vert="horz" wrap="square" lIns="0" tIns="7620" rIns="0" bIns="0" rtlCol="0">
            <a:spAutoFit/>
          </a:bodyPr>
          <a:lstStyle/>
          <a:p>
            <a:pPr marL="86995">
              <a:lnSpc>
                <a:spcPct val="100000"/>
              </a:lnSpc>
              <a:spcBef>
                <a:spcPts val="60"/>
              </a:spcBef>
            </a:pPr>
            <a:r>
              <a:rPr sz="1200" b="1" dirty="0">
                <a:solidFill>
                  <a:srgbClr val="231F20"/>
                </a:solidFill>
                <a:latin typeface="Arial"/>
                <a:cs typeface="Arial"/>
              </a:rPr>
              <a:t>02340-01</a:t>
            </a:r>
            <a:r>
              <a:rPr sz="1200" b="1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231F20"/>
                </a:solidFill>
                <a:latin typeface="Arial"/>
                <a:cs typeface="Arial"/>
              </a:rPr>
              <a:t>/</a:t>
            </a:r>
            <a:r>
              <a:rPr sz="1200" b="1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231F20"/>
                </a:solidFill>
                <a:latin typeface="Arial"/>
                <a:cs typeface="Arial"/>
              </a:rPr>
              <a:t>02340-05</a:t>
            </a:r>
            <a:r>
              <a:rPr sz="1200" b="1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231F20"/>
                </a:solidFill>
                <a:latin typeface="Arial"/>
                <a:cs typeface="Arial"/>
              </a:rPr>
              <a:t>/ 02345-01</a:t>
            </a:r>
            <a:r>
              <a:rPr sz="1200" b="1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231F20"/>
                </a:solidFill>
                <a:latin typeface="Arial"/>
                <a:cs typeface="Arial"/>
              </a:rPr>
              <a:t>/</a:t>
            </a:r>
            <a:r>
              <a:rPr sz="1200" b="1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231F20"/>
                </a:solidFill>
                <a:latin typeface="Arial"/>
                <a:cs typeface="Arial"/>
              </a:rPr>
              <a:t>02345-</a:t>
            </a:r>
            <a:r>
              <a:rPr sz="1200" b="1" spc="-25" dirty="0">
                <a:solidFill>
                  <a:srgbClr val="231F20"/>
                </a:solidFill>
                <a:latin typeface="Arial"/>
                <a:cs typeface="Arial"/>
              </a:rPr>
              <a:t>05</a:t>
            </a:r>
            <a:endParaRPr sz="1200">
              <a:latin typeface="Arial"/>
              <a:cs typeface="Arial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11452733" y="5033731"/>
            <a:ext cx="1008380" cy="246379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4604" rIns="0" bIns="0" rtlCol="0">
            <a:spAutoFit/>
          </a:bodyPr>
          <a:lstStyle/>
          <a:p>
            <a:pPr marL="50165">
              <a:lnSpc>
                <a:spcPct val="100000"/>
              </a:lnSpc>
              <a:spcBef>
                <a:spcPts val="114"/>
              </a:spcBef>
            </a:pPr>
            <a:r>
              <a:rPr sz="1100" spc="-10" dirty="0">
                <a:solidFill>
                  <a:srgbClr val="231F20"/>
                </a:solidFill>
                <a:latin typeface="Arial"/>
                <a:cs typeface="Arial"/>
              </a:rPr>
              <a:t>APLICATION</a:t>
            </a:r>
            <a:endParaRPr sz="11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651297" y="274332"/>
            <a:ext cx="288607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i="1" spc="-10" dirty="0">
                <a:solidFill>
                  <a:srgbClr val="005AA9"/>
                </a:solidFill>
                <a:latin typeface="Arial"/>
                <a:cs typeface="Arial"/>
              </a:rPr>
              <a:t>Accessories</a:t>
            </a:r>
            <a:r>
              <a:rPr sz="900" i="1" spc="-15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rgbClr val="005AA9"/>
                </a:solidFill>
                <a:latin typeface="Arial"/>
                <a:cs typeface="Arial"/>
              </a:rPr>
              <a:t>for</a:t>
            </a:r>
            <a:r>
              <a:rPr sz="900" i="1" spc="-15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rgbClr val="005AA9"/>
                </a:solidFill>
                <a:latin typeface="Arial"/>
                <a:cs typeface="Arial"/>
              </a:rPr>
              <a:t>electronic</a:t>
            </a:r>
            <a:r>
              <a:rPr sz="900" i="1" spc="-15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rgbClr val="005AA9"/>
                </a:solidFill>
                <a:latin typeface="Arial"/>
                <a:cs typeface="Arial"/>
              </a:rPr>
              <a:t>labels</a:t>
            </a:r>
            <a:r>
              <a:rPr sz="900" i="1" spc="-15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900" i="1" spc="-10" dirty="0">
                <a:solidFill>
                  <a:srgbClr val="005AA9"/>
                </a:solidFill>
                <a:latin typeface="Arial"/>
                <a:cs typeface="Arial"/>
              </a:rPr>
              <a:t>Solum </a:t>
            </a:r>
            <a:r>
              <a:rPr sz="900" i="1" spc="65" dirty="0">
                <a:solidFill>
                  <a:srgbClr val="005AA9"/>
                </a:solidFill>
                <a:latin typeface="Arial"/>
                <a:cs typeface="Arial"/>
              </a:rPr>
              <a:t>/</a:t>
            </a:r>
            <a:r>
              <a:rPr sz="900" i="1" spc="-15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rgbClr val="005AA9"/>
                </a:solidFill>
                <a:latin typeface="Arial"/>
                <a:cs typeface="Arial"/>
              </a:rPr>
              <a:t>Catalogue</a:t>
            </a:r>
            <a:r>
              <a:rPr sz="900" spc="-5" dirty="0">
                <a:solidFill>
                  <a:srgbClr val="005AA9"/>
                </a:solidFill>
                <a:latin typeface="Times New Roman"/>
                <a:cs typeface="Times New Roman"/>
              </a:rPr>
              <a:t> </a:t>
            </a:r>
            <a:r>
              <a:rPr sz="900" i="1" spc="-20" dirty="0">
                <a:solidFill>
                  <a:srgbClr val="005AA9"/>
                </a:solidFill>
                <a:latin typeface="Arial"/>
                <a:cs typeface="Arial"/>
              </a:rPr>
              <a:t>2023</a:t>
            </a:r>
            <a:endParaRPr sz="9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99312" y="274332"/>
            <a:ext cx="288607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i="1" spc="-10" dirty="0">
                <a:solidFill>
                  <a:srgbClr val="005AA9"/>
                </a:solidFill>
                <a:latin typeface="Arial"/>
                <a:cs typeface="Arial"/>
              </a:rPr>
              <a:t>Accessories</a:t>
            </a:r>
            <a:r>
              <a:rPr sz="900" i="1" spc="-15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rgbClr val="005AA9"/>
                </a:solidFill>
                <a:latin typeface="Arial"/>
                <a:cs typeface="Arial"/>
              </a:rPr>
              <a:t>for</a:t>
            </a:r>
            <a:r>
              <a:rPr sz="900" i="1" spc="-15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rgbClr val="005AA9"/>
                </a:solidFill>
                <a:latin typeface="Arial"/>
                <a:cs typeface="Arial"/>
              </a:rPr>
              <a:t>electronic</a:t>
            </a:r>
            <a:r>
              <a:rPr sz="900" i="1" spc="-15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rgbClr val="005AA9"/>
                </a:solidFill>
                <a:latin typeface="Arial"/>
                <a:cs typeface="Arial"/>
              </a:rPr>
              <a:t>labels</a:t>
            </a:r>
            <a:r>
              <a:rPr sz="900" i="1" spc="-15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900" i="1" spc="-10" dirty="0">
                <a:solidFill>
                  <a:srgbClr val="005AA9"/>
                </a:solidFill>
                <a:latin typeface="Arial"/>
                <a:cs typeface="Arial"/>
              </a:rPr>
              <a:t>Solum </a:t>
            </a:r>
            <a:r>
              <a:rPr sz="900" i="1" spc="65" dirty="0">
                <a:solidFill>
                  <a:srgbClr val="005AA9"/>
                </a:solidFill>
                <a:latin typeface="Arial"/>
                <a:cs typeface="Arial"/>
              </a:rPr>
              <a:t>/</a:t>
            </a:r>
            <a:r>
              <a:rPr sz="900" i="1" spc="-15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rgbClr val="005AA9"/>
                </a:solidFill>
                <a:latin typeface="Arial"/>
                <a:cs typeface="Arial"/>
              </a:rPr>
              <a:t>Catalogue</a:t>
            </a:r>
            <a:r>
              <a:rPr sz="900" spc="-5" dirty="0">
                <a:solidFill>
                  <a:srgbClr val="005AA9"/>
                </a:solidFill>
                <a:latin typeface="Times New Roman"/>
                <a:cs typeface="Times New Roman"/>
              </a:rPr>
              <a:t> </a:t>
            </a:r>
            <a:r>
              <a:rPr sz="900" i="1" spc="-20" dirty="0">
                <a:solidFill>
                  <a:srgbClr val="005AA9"/>
                </a:solidFill>
                <a:latin typeface="Arial"/>
                <a:cs typeface="Arial"/>
              </a:rPr>
              <a:t>2023</a:t>
            </a:r>
            <a:endParaRPr sz="90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607273" y="5148008"/>
            <a:ext cx="6561455" cy="2491105"/>
            <a:chOff x="607273" y="5148008"/>
            <a:chExt cx="6561455" cy="2491105"/>
          </a:xfrm>
        </p:grpSpPr>
        <p:sp>
          <p:nvSpPr>
            <p:cNvPr id="5" name="object 5"/>
            <p:cNvSpPr/>
            <p:nvPr/>
          </p:nvSpPr>
          <p:spPr>
            <a:xfrm>
              <a:off x="612353" y="5153088"/>
              <a:ext cx="6551295" cy="2480945"/>
            </a:xfrm>
            <a:custGeom>
              <a:avLst/>
              <a:gdLst/>
              <a:ahLst/>
              <a:cxnLst/>
              <a:rect l="l" t="t" r="r" b="b"/>
              <a:pathLst>
                <a:path w="6551295" h="2480945">
                  <a:moveTo>
                    <a:pt x="152400" y="0"/>
                  </a:moveTo>
                  <a:lnTo>
                    <a:pt x="104230" y="7769"/>
                  </a:lnTo>
                  <a:lnTo>
                    <a:pt x="62395" y="29405"/>
                  </a:lnTo>
                  <a:lnTo>
                    <a:pt x="29404" y="62396"/>
                  </a:lnTo>
                  <a:lnTo>
                    <a:pt x="7769" y="104231"/>
                  </a:lnTo>
                  <a:lnTo>
                    <a:pt x="0" y="152400"/>
                  </a:lnTo>
                  <a:lnTo>
                    <a:pt x="0" y="2328316"/>
                  </a:lnTo>
                  <a:lnTo>
                    <a:pt x="7769" y="2376484"/>
                  </a:lnTo>
                  <a:lnTo>
                    <a:pt x="29404" y="2418319"/>
                  </a:lnTo>
                  <a:lnTo>
                    <a:pt x="62395" y="2451310"/>
                  </a:lnTo>
                  <a:lnTo>
                    <a:pt x="104230" y="2472946"/>
                  </a:lnTo>
                  <a:lnTo>
                    <a:pt x="152400" y="2480716"/>
                  </a:lnTo>
                  <a:lnTo>
                    <a:pt x="6398897" y="2480716"/>
                  </a:lnTo>
                  <a:lnTo>
                    <a:pt x="6447070" y="2472946"/>
                  </a:lnTo>
                  <a:lnTo>
                    <a:pt x="6488906" y="2451310"/>
                  </a:lnTo>
                  <a:lnTo>
                    <a:pt x="6521895" y="2418319"/>
                  </a:lnTo>
                  <a:lnTo>
                    <a:pt x="6543528" y="2376484"/>
                  </a:lnTo>
                  <a:lnTo>
                    <a:pt x="6551297" y="2328316"/>
                  </a:lnTo>
                  <a:lnTo>
                    <a:pt x="6551297" y="152400"/>
                  </a:lnTo>
                  <a:lnTo>
                    <a:pt x="6543528" y="104231"/>
                  </a:lnTo>
                  <a:lnTo>
                    <a:pt x="6521895" y="62396"/>
                  </a:lnTo>
                  <a:lnTo>
                    <a:pt x="6488906" y="29405"/>
                  </a:lnTo>
                  <a:lnTo>
                    <a:pt x="6447070" y="7769"/>
                  </a:lnTo>
                  <a:lnTo>
                    <a:pt x="6398897" y="0"/>
                  </a:lnTo>
                  <a:lnTo>
                    <a:pt x="152400" y="0"/>
                  </a:lnTo>
                  <a:close/>
                </a:path>
              </a:pathLst>
            </a:custGeom>
            <a:ln w="10160">
              <a:solidFill>
                <a:srgbClr val="80828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949496" y="5460232"/>
              <a:ext cx="1218722" cy="175590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31512" y="5444363"/>
              <a:ext cx="1509776" cy="1800777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145925" y="5411432"/>
              <a:ext cx="1763674" cy="2085555"/>
            </a:xfrm>
            <a:prstGeom prst="rect">
              <a:avLst/>
            </a:prstGeom>
          </p:spPr>
        </p:pic>
      </p:grpSp>
      <p:grpSp>
        <p:nvGrpSpPr>
          <p:cNvPr id="9" name="object 9"/>
          <p:cNvGrpSpPr/>
          <p:nvPr/>
        </p:nvGrpSpPr>
        <p:grpSpPr>
          <a:xfrm>
            <a:off x="607273" y="7806880"/>
            <a:ext cx="6561455" cy="2491105"/>
            <a:chOff x="607273" y="7806880"/>
            <a:chExt cx="6561455" cy="2491105"/>
          </a:xfrm>
        </p:grpSpPr>
        <p:sp>
          <p:nvSpPr>
            <p:cNvPr id="10" name="object 10"/>
            <p:cNvSpPr/>
            <p:nvPr/>
          </p:nvSpPr>
          <p:spPr>
            <a:xfrm>
              <a:off x="612353" y="7811960"/>
              <a:ext cx="6551295" cy="2480945"/>
            </a:xfrm>
            <a:custGeom>
              <a:avLst/>
              <a:gdLst/>
              <a:ahLst/>
              <a:cxnLst/>
              <a:rect l="l" t="t" r="r" b="b"/>
              <a:pathLst>
                <a:path w="6551295" h="2480945">
                  <a:moveTo>
                    <a:pt x="152400" y="0"/>
                  </a:moveTo>
                  <a:lnTo>
                    <a:pt x="104230" y="7769"/>
                  </a:lnTo>
                  <a:lnTo>
                    <a:pt x="62395" y="29405"/>
                  </a:lnTo>
                  <a:lnTo>
                    <a:pt x="29404" y="62396"/>
                  </a:lnTo>
                  <a:lnTo>
                    <a:pt x="7769" y="104231"/>
                  </a:lnTo>
                  <a:lnTo>
                    <a:pt x="0" y="152400"/>
                  </a:lnTo>
                  <a:lnTo>
                    <a:pt x="0" y="2328313"/>
                  </a:lnTo>
                  <a:lnTo>
                    <a:pt x="7769" y="2376483"/>
                  </a:lnTo>
                  <a:lnTo>
                    <a:pt x="29404" y="2418319"/>
                  </a:lnTo>
                  <a:lnTo>
                    <a:pt x="62395" y="2451309"/>
                  </a:lnTo>
                  <a:lnTo>
                    <a:pt x="104230" y="2472944"/>
                  </a:lnTo>
                  <a:lnTo>
                    <a:pt x="152400" y="2480713"/>
                  </a:lnTo>
                  <a:lnTo>
                    <a:pt x="6398897" y="2480713"/>
                  </a:lnTo>
                  <a:lnTo>
                    <a:pt x="6447070" y="2472944"/>
                  </a:lnTo>
                  <a:lnTo>
                    <a:pt x="6488906" y="2451309"/>
                  </a:lnTo>
                  <a:lnTo>
                    <a:pt x="6521895" y="2418319"/>
                  </a:lnTo>
                  <a:lnTo>
                    <a:pt x="6543528" y="2376483"/>
                  </a:lnTo>
                  <a:lnTo>
                    <a:pt x="6551297" y="2328313"/>
                  </a:lnTo>
                  <a:lnTo>
                    <a:pt x="6551297" y="152400"/>
                  </a:lnTo>
                  <a:lnTo>
                    <a:pt x="6543528" y="104231"/>
                  </a:lnTo>
                  <a:lnTo>
                    <a:pt x="6521895" y="62396"/>
                  </a:lnTo>
                  <a:lnTo>
                    <a:pt x="6488906" y="29405"/>
                  </a:lnTo>
                  <a:lnTo>
                    <a:pt x="6447070" y="7769"/>
                  </a:lnTo>
                  <a:lnTo>
                    <a:pt x="6398897" y="0"/>
                  </a:lnTo>
                  <a:lnTo>
                    <a:pt x="152400" y="0"/>
                  </a:lnTo>
                  <a:close/>
                </a:path>
              </a:pathLst>
            </a:custGeom>
            <a:ln w="10160">
              <a:solidFill>
                <a:srgbClr val="80828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295033" y="8157635"/>
              <a:ext cx="1275850" cy="1949525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838176" y="8196491"/>
              <a:ext cx="1461854" cy="1800389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63990" y="8131393"/>
              <a:ext cx="1205550" cy="1998079"/>
            </a:xfrm>
            <a:prstGeom prst="rect">
              <a:avLst/>
            </a:prstGeom>
          </p:spPr>
        </p:pic>
      </p:grpSp>
      <p:pic>
        <p:nvPicPr>
          <p:cNvPr id="14" name="object 14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344773" y="807365"/>
            <a:ext cx="1121861" cy="1269706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393194" y="3010233"/>
            <a:ext cx="971976" cy="1606670"/>
          </a:xfrm>
          <a:prstGeom prst="rect">
            <a:avLst/>
          </a:prstGeom>
        </p:spPr>
      </p:pic>
      <p:sp>
        <p:nvSpPr>
          <p:cNvPr id="16" name="object 16"/>
          <p:cNvSpPr/>
          <p:nvPr/>
        </p:nvSpPr>
        <p:spPr>
          <a:xfrm>
            <a:off x="3751198" y="1242009"/>
            <a:ext cx="3917315" cy="20320"/>
          </a:xfrm>
          <a:custGeom>
            <a:avLst/>
            <a:gdLst/>
            <a:ahLst/>
            <a:cxnLst/>
            <a:rect l="l" t="t" r="r" b="b"/>
            <a:pathLst>
              <a:path w="3917315" h="20319">
                <a:moveTo>
                  <a:pt x="3916794" y="0"/>
                </a:moveTo>
                <a:lnTo>
                  <a:pt x="0" y="0"/>
                </a:lnTo>
                <a:lnTo>
                  <a:pt x="0" y="19799"/>
                </a:lnTo>
                <a:lnTo>
                  <a:pt x="3916794" y="19799"/>
                </a:lnTo>
                <a:lnTo>
                  <a:pt x="3916794" y="0"/>
                </a:lnTo>
                <a:close/>
              </a:path>
            </a:pathLst>
          </a:custGeom>
          <a:solidFill>
            <a:srgbClr val="80828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610800" y="3623398"/>
            <a:ext cx="4057650" cy="20320"/>
          </a:xfrm>
          <a:custGeom>
            <a:avLst/>
            <a:gdLst/>
            <a:ahLst/>
            <a:cxnLst/>
            <a:rect l="l" t="t" r="r" b="b"/>
            <a:pathLst>
              <a:path w="4057650" h="20320">
                <a:moveTo>
                  <a:pt x="4057205" y="0"/>
                </a:moveTo>
                <a:lnTo>
                  <a:pt x="0" y="0"/>
                </a:lnTo>
                <a:lnTo>
                  <a:pt x="0" y="19799"/>
                </a:lnTo>
                <a:lnTo>
                  <a:pt x="4057205" y="19799"/>
                </a:lnTo>
                <a:lnTo>
                  <a:pt x="4057205" y="0"/>
                </a:lnTo>
                <a:close/>
              </a:path>
            </a:pathLst>
          </a:custGeom>
          <a:solidFill>
            <a:srgbClr val="80828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3719041" y="527901"/>
            <a:ext cx="345821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424180">
              <a:lnSpc>
                <a:spcPct val="100000"/>
              </a:lnSpc>
              <a:spcBef>
                <a:spcPts val="100"/>
              </a:spcBef>
              <a:tabLst>
                <a:tab pos="2176145" algn="l"/>
              </a:tabLst>
            </a:pP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EDGE</a:t>
            </a:r>
            <a:r>
              <a:rPr sz="2000" spc="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CLIP</a:t>
            </a:r>
            <a:r>
              <a:rPr sz="2000" spc="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WITH</a:t>
            </a:r>
            <a:r>
              <a:rPr sz="2000" spc="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ANGLE</a:t>
            </a:r>
            <a:r>
              <a:rPr sz="2000" spc="-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ADAPTER</a:t>
            </a:r>
            <a:r>
              <a:rPr sz="2000" spc="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2000" spc="-20" dirty="0">
                <a:solidFill>
                  <a:srgbClr val="231F20"/>
                </a:solidFill>
                <a:latin typeface="Arial"/>
                <a:cs typeface="Arial"/>
              </a:rPr>
              <a:t>FROM</a:t>
            </a:r>
            <a:r>
              <a:rPr sz="2000" dirty="0">
                <a:solidFill>
                  <a:srgbClr val="231F20"/>
                </a:solidFill>
                <a:latin typeface="Times New Roman"/>
                <a:cs typeface="Times New Roman"/>
              </a:rPr>
              <a:t>	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1</a:t>
            </a:r>
            <a:r>
              <a:rPr sz="2000" spc="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TO</a:t>
            </a:r>
            <a:r>
              <a:rPr sz="2000" spc="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6</a:t>
            </a:r>
            <a:r>
              <a:rPr sz="2000" spc="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2000" spc="-25" dirty="0">
                <a:solidFill>
                  <a:srgbClr val="231F20"/>
                </a:solidFill>
                <a:latin typeface="Arial"/>
                <a:cs typeface="Arial"/>
              </a:rPr>
              <a:t>MM</a:t>
            </a:r>
            <a:endParaRPr sz="20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577054" y="2934970"/>
            <a:ext cx="359981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565785">
              <a:lnSpc>
                <a:spcPct val="100000"/>
              </a:lnSpc>
              <a:spcBef>
                <a:spcPts val="100"/>
              </a:spcBef>
              <a:tabLst>
                <a:tab pos="2176145" algn="l"/>
              </a:tabLst>
            </a:pP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EDGE</a:t>
            </a:r>
            <a:r>
              <a:rPr sz="2000" spc="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CLIP</a:t>
            </a:r>
            <a:r>
              <a:rPr sz="2000" spc="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WITH</a:t>
            </a:r>
            <a:r>
              <a:rPr sz="2000" spc="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ANGLE</a:t>
            </a:r>
            <a:r>
              <a:rPr sz="2000" spc="-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ADAPTER</a:t>
            </a:r>
            <a:r>
              <a:rPr sz="2000" spc="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2000" spc="-20" dirty="0">
                <a:solidFill>
                  <a:srgbClr val="231F20"/>
                </a:solidFill>
                <a:latin typeface="Arial"/>
                <a:cs typeface="Arial"/>
              </a:rPr>
              <a:t>FROM</a:t>
            </a:r>
            <a:r>
              <a:rPr sz="2000" dirty="0">
                <a:solidFill>
                  <a:srgbClr val="231F20"/>
                </a:solidFill>
                <a:latin typeface="Times New Roman"/>
                <a:cs typeface="Times New Roman"/>
              </a:rPr>
              <a:t>	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1</a:t>
            </a:r>
            <a:r>
              <a:rPr sz="2000" spc="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TO</a:t>
            </a:r>
            <a:r>
              <a:rPr sz="2000" spc="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12</a:t>
            </a:r>
            <a:r>
              <a:rPr sz="2000" spc="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2000" spc="-25" dirty="0">
                <a:solidFill>
                  <a:srgbClr val="231F20"/>
                </a:solidFill>
                <a:latin typeface="Arial"/>
                <a:cs typeface="Arial"/>
              </a:rPr>
              <a:t>MM</a:t>
            </a:r>
            <a:endParaRPr sz="2000">
              <a:latin typeface="Arial"/>
              <a:cs typeface="Arial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3368535" y="2095373"/>
            <a:ext cx="3769995" cy="0"/>
          </a:xfrm>
          <a:custGeom>
            <a:avLst/>
            <a:gdLst/>
            <a:ahLst/>
            <a:cxnLst/>
            <a:rect l="l" t="t" r="r" b="b"/>
            <a:pathLst>
              <a:path w="3769995">
                <a:moveTo>
                  <a:pt x="0" y="0"/>
                </a:moveTo>
                <a:lnTo>
                  <a:pt x="771004" y="0"/>
                </a:lnTo>
              </a:path>
              <a:path w="3769995">
                <a:moveTo>
                  <a:pt x="771004" y="0"/>
                </a:moveTo>
                <a:lnTo>
                  <a:pt x="2346439" y="0"/>
                </a:lnTo>
              </a:path>
              <a:path w="3769995">
                <a:moveTo>
                  <a:pt x="2346439" y="0"/>
                </a:moveTo>
                <a:lnTo>
                  <a:pt x="2969158" y="0"/>
                </a:lnTo>
              </a:path>
              <a:path w="3769995">
                <a:moveTo>
                  <a:pt x="2969145" y="0"/>
                </a:moveTo>
                <a:lnTo>
                  <a:pt x="3769537" y="0"/>
                </a:lnTo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3368535" y="1493303"/>
            <a:ext cx="3769995" cy="196850"/>
          </a:xfrm>
          <a:prstGeom prst="rect">
            <a:avLst/>
          </a:prstGeom>
          <a:solidFill>
            <a:srgbClr val="FFDF4F"/>
          </a:solidFill>
        </p:spPr>
        <p:txBody>
          <a:bodyPr vert="horz" wrap="square" lIns="0" tIns="14604" rIns="0" bIns="0" rtlCol="0">
            <a:spAutoFit/>
          </a:bodyPr>
          <a:lstStyle/>
          <a:p>
            <a:pPr marL="201930">
              <a:lnSpc>
                <a:spcPct val="100000"/>
              </a:lnSpc>
              <a:spcBef>
                <a:spcPts val="114"/>
              </a:spcBef>
              <a:tabLst>
                <a:tab pos="1304290" algn="l"/>
                <a:tab pos="2428240" algn="l"/>
                <a:tab pos="3046730" algn="l"/>
              </a:tabLst>
            </a:pPr>
            <a:r>
              <a:rPr sz="1000" b="1" spc="-20" dirty="0">
                <a:solidFill>
                  <a:srgbClr val="231F20"/>
                </a:solidFill>
                <a:latin typeface="Arial"/>
                <a:cs typeface="Arial"/>
              </a:rPr>
              <a:t>CODE</a:t>
            </a:r>
            <a:r>
              <a:rPr sz="1000" b="1" dirty="0">
                <a:solidFill>
                  <a:srgbClr val="231F20"/>
                </a:solidFill>
                <a:latin typeface="Arial"/>
                <a:cs typeface="Arial"/>
              </a:rPr>
              <a:t>	</a:t>
            </a:r>
            <a:r>
              <a:rPr sz="1000" b="1" spc="-10" dirty="0">
                <a:solidFill>
                  <a:srgbClr val="231F20"/>
                </a:solidFill>
                <a:latin typeface="Arial"/>
                <a:cs typeface="Arial"/>
              </a:rPr>
              <a:t>LABELS</a:t>
            </a:r>
            <a:r>
              <a:rPr sz="1000" b="1" dirty="0">
                <a:solidFill>
                  <a:srgbClr val="231F20"/>
                </a:solidFill>
                <a:latin typeface="Arial"/>
                <a:cs typeface="Arial"/>
              </a:rPr>
              <a:t>	</a:t>
            </a:r>
            <a:r>
              <a:rPr sz="1000" b="1" spc="-10" dirty="0">
                <a:solidFill>
                  <a:srgbClr val="231F20"/>
                </a:solidFill>
                <a:latin typeface="Arial"/>
                <a:cs typeface="Arial"/>
              </a:rPr>
              <a:t>COLOR</a:t>
            </a:r>
            <a:r>
              <a:rPr sz="1000" b="1" dirty="0">
                <a:solidFill>
                  <a:srgbClr val="231F20"/>
                </a:solidFill>
                <a:latin typeface="Arial"/>
                <a:cs typeface="Arial"/>
              </a:rPr>
              <a:t>	</a:t>
            </a:r>
            <a:r>
              <a:rPr sz="1000" b="1" spc="-10" dirty="0">
                <a:solidFill>
                  <a:srgbClr val="231F20"/>
                </a:solidFill>
                <a:latin typeface="Arial"/>
                <a:cs typeface="Arial"/>
              </a:rPr>
              <a:t>MATERIAL</a:t>
            </a:r>
            <a:endParaRPr sz="10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3471849" y="1696249"/>
            <a:ext cx="218186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18185" algn="l"/>
              </a:tabLst>
            </a:pP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02350-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01</a:t>
            </a:r>
            <a:r>
              <a:rPr sz="1000" dirty="0">
                <a:solidFill>
                  <a:srgbClr val="231F20"/>
                </a:solidFill>
                <a:latin typeface="Times New Roman"/>
                <a:cs typeface="Times New Roman"/>
              </a:rPr>
              <a:t>	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Can</a:t>
            </a:r>
            <a:r>
              <a:rPr sz="1000" spc="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be</a:t>
            </a:r>
            <a:r>
              <a:rPr sz="1000" spc="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attached</a:t>
            </a:r>
            <a:r>
              <a:rPr sz="1000" spc="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to</a:t>
            </a:r>
            <a:r>
              <a:rPr sz="1000" spc="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all</a:t>
            </a:r>
            <a:r>
              <a:rPr sz="1000" spc="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endParaRPr sz="10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4177642" y="1848649"/>
            <a:ext cx="141224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supports</a:t>
            </a:r>
            <a:r>
              <a:rPr sz="1000" spc="4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of</a:t>
            </a:r>
            <a:r>
              <a:rPr sz="1000" spc="4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1000" spc="4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Arial"/>
                <a:cs typeface="Arial"/>
              </a:rPr>
              <a:t>program.</a:t>
            </a:r>
            <a:endParaRPr sz="10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5851133" y="1646045"/>
            <a:ext cx="350520" cy="4311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050" marR="5080" indent="-6985">
              <a:lnSpc>
                <a:spcPct val="132900"/>
              </a:lnSpc>
              <a:spcBef>
                <a:spcPts val="100"/>
              </a:spcBef>
            </a:pPr>
            <a:r>
              <a:rPr sz="1000" spc="-10" dirty="0">
                <a:solidFill>
                  <a:srgbClr val="231F20"/>
                </a:solidFill>
                <a:latin typeface="Arial"/>
                <a:cs typeface="Arial"/>
              </a:rPr>
              <a:t>White</a:t>
            </a:r>
            <a:r>
              <a:rPr sz="1000" spc="-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Arial"/>
                <a:cs typeface="Arial"/>
              </a:rPr>
              <a:t>Black</a:t>
            </a:r>
            <a:endParaRPr sz="100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6548210" y="1646045"/>
            <a:ext cx="379730" cy="4311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2900"/>
              </a:lnSpc>
              <a:spcBef>
                <a:spcPts val="100"/>
              </a:spcBef>
            </a:pPr>
            <a:r>
              <a:rPr sz="1000" spc="-10" dirty="0">
                <a:solidFill>
                  <a:srgbClr val="231F20"/>
                </a:solidFill>
                <a:latin typeface="Arial"/>
                <a:cs typeface="Arial"/>
              </a:rPr>
              <a:t>Acetal</a:t>
            </a:r>
            <a:r>
              <a:rPr sz="1000" spc="-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Arial"/>
                <a:cs typeface="Arial"/>
              </a:rPr>
              <a:t>Acetal</a:t>
            </a:r>
            <a:endParaRPr sz="100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3471852" y="1898854"/>
            <a:ext cx="56451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02350-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05</a:t>
            </a:r>
            <a:endParaRPr sz="100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5875937" y="2104669"/>
            <a:ext cx="122428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00"/>
              </a:spcBef>
            </a:pPr>
            <a:r>
              <a:rPr sz="900" b="1" dirty="0">
                <a:solidFill>
                  <a:srgbClr val="231F20"/>
                </a:solidFill>
                <a:latin typeface="Arial"/>
                <a:cs typeface="Arial"/>
              </a:rPr>
              <a:t>Box</a:t>
            </a:r>
            <a:r>
              <a:rPr sz="900" b="1" spc="-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b="1" dirty="0">
                <a:solidFill>
                  <a:srgbClr val="231F20"/>
                </a:solidFill>
                <a:latin typeface="Arial"/>
                <a:cs typeface="Arial"/>
              </a:rPr>
              <a:t>units:</a:t>
            </a:r>
            <a:r>
              <a:rPr sz="900" b="1" spc="-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Arial"/>
                <a:cs typeface="Arial"/>
              </a:rPr>
              <a:t>100</a:t>
            </a:r>
            <a:endParaRPr sz="900">
              <a:latin typeface="Arial"/>
              <a:cs typeface="Arial"/>
            </a:endParaRPr>
          </a:p>
          <a:p>
            <a:pPr marR="5080" algn="r">
              <a:lnSpc>
                <a:spcPct val="100000"/>
              </a:lnSpc>
            </a:pPr>
            <a:r>
              <a:rPr sz="900" b="1" dirty="0">
                <a:solidFill>
                  <a:srgbClr val="231F20"/>
                </a:solidFill>
                <a:latin typeface="Arial"/>
                <a:cs typeface="Arial"/>
              </a:rPr>
              <a:t>Minimum</a:t>
            </a:r>
            <a:r>
              <a:rPr sz="900" b="1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b="1" dirty="0">
                <a:solidFill>
                  <a:srgbClr val="231F20"/>
                </a:solidFill>
                <a:latin typeface="Arial"/>
                <a:cs typeface="Arial"/>
              </a:rPr>
              <a:t>order:</a:t>
            </a:r>
            <a:r>
              <a:rPr sz="900" b="1" spc="-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231F20"/>
                </a:solidFill>
                <a:latin typeface="Arial"/>
                <a:cs typeface="Arial"/>
              </a:rPr>
              <a:t>1</a:t>
            </a:r>
            <a:r>
              <a:rPr sz="900" spc="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00" spc="-20" dirty="0">
                <a:solidFill>
                  <a:srgbClr val="231F20"/>
                </a:solidFill>
                <a:latin typeface="Arial"/>
                <a:cs typeface="Arial"/>
              </a:rPr>
              <a:t>box.</a:t>
            </a:r>
            <a:endParaRPr sz="900">
              <a:latin typeface="Arial"/>
              <a:cs typeface="Arial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3368535" y="4402886"/>
            <a:ext cx="3769995" cy="0"/>
          </a:xfrm>
          <a:custGeom>
            <a:avLst/>
            <a:gdLst/>
            <a:ahLst/>
            <a:cxnLst/>
            <a:rect l="l" t="t" r="r" b="b"/>
            <a:pathLst>
              <a:path w="3769995">
                <a:moveTo>
                  <a:pt x="0" y="0"/>
                </a:moveTo>
                <a:lnTo>
                  <a:pt x="771004" y="0"/>
                </a:lnTo>
              </a:path>
              <a:path w="3769995">
                <a:moveTo>
                  <a:pt x="771004" y="0"/>
                </a:moveTo>
                <a:lnTo>
                  <a:pt x="2346439" y="0"/>
                </a:lnTo>
              </a:path>
              <a:path w="3769995">
                <a:moveTo>
                  <a:pt x="2346439" y="0"/>
                </a:moveTo>
                <a:lnTo>
                  <a:pt x="2969158" y="0"/>
                </a:lnTo>
              </a:path>
              <a:path w="3769995">
                <a:moveTo>
                  <a:pt x="2969145" y="0"/>
                </a:moveTo>
                <a:lnTo>
                  <a:pt x="3769537" y="0"/>
                </a:lnTo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3368535" y="3800818"/>
            <a:ext cx="3769995" cy="196850"/>
          </a:xfrm>
          <a:prstGeom prst="rect">
            <a:avLst/>
          </a:prstGeom>
          <a:solidFill>
            <a:srgbClr val="FFDF4F"/>
          </a:solidFill>
        </p:spPr>
        <p:txBody>
          <a:bodyPr vert="horz" wrap="square" lIns="0" tIns="14604" rIns="0" bIns="0" rtlCol="0">
            <a:spAutoFit/>
          </a:bodyPr>
          <a:lstStyle/>
          <a:p>
            <a:pPr marL="201930">
              <a:lnSpc>
                <a:spcPct val="100000"/>
              </a:lnSpc>
              <a:spcBef>
                <a:spcPts val="114"/>
              </a:spcBef>
              <a:tabLst>
                <a:tab pos="1304290" algn="l"/>
                <a:tab pos="2428240" algn="l"/>
                <a:tab pos="3046730" algn="l"/>
              </a:tabLst>
            </a:pPr>
            <a:r>
              <a:rPr sz="1000" b="1" spc="-20" dirty="0">
                <a:solidFill>
                  <a:srgbClr val="231F20"/>
                </a:solidFill>
                <a:latin typeface="Arial"/>
                <a:cs typeface="Arial"/>
              </a:rPr>
              <a:t>CODE</a:t>
            </a:r>
            <a:r>
              <a:rPr sz="1000" b="1" dirty="0">
                <a:solidFill>
                  <a:srgbClr val="231F20"/>
                </a:solidFill>
                <a:latin typeface="Arial"/>
                <a:cs typeface="Arial"/>
              </a:rPr>
              <a:t>	</a:t>
            </a:r>
            <a:r>
              <a:rPr sz="1000" b="1" spc="-10" dirty="0">
                <a:solidFill>
                  <a:srgbClr val="231F20"/>
                </a:solidFill>
                <a:latin typeface="Arial"/>
                <a:cs typeface="Arial"/>
              </a:rPr>
              <a:t>LABELS</a:t>
            </a:r>
            <a:r>
              <a:rPr sz="1000" b="1" dirty="0">
                <a:solidFill>
                  <a:srgbClr val="231F20"/>
                </a:solidFill>
                <a:latin typeface="Arial"/>
                <a:cs typeface="Arial"/>
              </a:rPr>
              <a:t>	</a:t>
            </a:r>
            <a:r>
              <a:rPr sz="1000" b="1" spc="-10" dirty="0">
                <a:solidFill>
                  <a:srgbClr val="231F20"/>
                </a:solidFill>
                <a:latin typeface="Arial"/>
                <a:cs typeface="Arial"/>
              </a:rPr>
              <a:t>COLOR</a:t>
            </a:r>
            <a:r>
              <a:rPr sz="1000" b="1" dirty="0">
                <a:solidFill>
                  <a:srgbClr val="231F20"/>
                </a:solidFill>
                <a:latin typeface="Arial"/>
                <a:cs typeface="Arial"/>
              </a:rPr>
              <a:t>	</a:t>
            </a:r>
            <a:r>
              <a:rPr sz="1000" b="1" spc="-10" dirty="0">
                <a:solidFill>
                  <a:srgbClr val="231F20"/>
                </a:solidFill>
                <a:latin typeface="Arial"/>
                <a:cs typeface="Arial"/>
              </a:rPr>
              <a:t>MATERIAL</a:t>
            </a:r>
            <a:endParaRPr sz="100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3471849" y="3953560"/>
            <a:ext cx="564515" cy="431165"/>
          </a:xfrm>
          <a:prstGeom prst="rect">
            <a:avLst/>
          </a:prstGeom>
        </p:spPr>
        <p:txBody>
          <a:bodyPr vert="horz" wrap="square" lIns="0" tIns="628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95"/>
              </a:spcBef>
            </a:pP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02355-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01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95"/>
              </a:spcBef>
            </a:pP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02355-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05</a:t>
            </a:r>
            <a:endParaRPr sz="100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4177642" y="4003764"/>
            <a:ext cx="147574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Can</a:t>
            </a:r>
            <a:r>
              <a:rPr sz="1000" spc="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be</a:t>
            </a:r>
            <a:r>
              <a:rPr sz="1000" spc="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attached</a:t>
            </a:r>
            <a:r>
              <a:rPr sz="1000" spc="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to</a:t>
            </a:r>
            <a:r>
              <a:rPr sz="1000" spc="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all</a:t>
            </a:r>
            <a:r>
              <a:rPr sz="1000" spc="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1000" spc="-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supports</a:t>
            </a:r>
            <a:r>
              <a:rPr sz="1000" spc="4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of</a:t>
            </a:r>
            <a:r>
              <a:rPr sz="1000" spc="4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1000" spc="4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Arial"/>
                <a:cs typeface="Arial"/>
              </a:rPr>
              <a:t>program.</a:t>
            </a:r>
            <a:endParaRPr sz="100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5851133" y="3953560"/>
            <a:ext cx="350520" cy="4311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050" marR="5080" indent="-6985">
              <a:lnSpc>
                <a:spcPct val="132900"/>
              </a:lnSpc>
              <a:spcBef>
                <a:spcPts val="100"/>
              </a:spcBef>
            </a:pPr>
            <a:r>
              <a:rPr sz="1000" spc="-10" dirty="0">
                <a:solidFill>
                  <a:srgbClr val="231F20"/>
                </a:solidFill>
                <a:latin typeface="Arial"/>
                <a:cs typeface="Arial"/>
              </a:rPr>
              <a:t>White</a:t>
            </a:r>
            <a:r>
              <a:rPr sz="1000" spc="-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Arial"/>
                <a:cs typeface="Arial"/>
              </a:rPr>
              <a:t>Black</a:t>
            </a:r>
            <a:endParaRPr sz="100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6548210" y="3953560"/>
            <a:ext cx="379730" cy="4311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2900"/>
              </a:lnSpc>
              <a:spcBef>
                <a:spcPts val="100"/>
              </a:spcBef>
            </a:pPr>
            <a:r>
              <a:rPr sz="1000" spc="-10" dirty="0">
                <a:solidFill>
                  <a:srgbClr val="231F20"/>
                </a:solidFill>
                <a:latin typeface="Arial"/>
                <a:cs typeface="Arial"/>
              </a:rPr>
              <a:t>Acetal</a:t>
            </a:r>
            <a:r>
              <a:rPr sz="1000" spc="-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Arial"/>
                <a:cs typeface="Arial"/>
              </a:rPr>
              <a:t>Acetal</a:t>
            </a:r>
            <a:endParaRPr sz="100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5875937" y="4412183"/>
            <a:ext cx="122428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00"/>
              </a:spcBef>
            </a:pPr>
            <a:r>
              <a:rPr sz="900" b="1" dirty="0">
                <a:solidFill>
                  <a:srgbClr val="231F20"/>
                </a:solidFill>
                <a:latin typeface="Arial"/>
                <a:cs typeface="Arial"/>
              </a:rPr>
              <a:t>Box</a:t>
            </a:r>
            <a:r>
              <a:rPr sz="900" b="1" spc="-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b="1" dirty="0">
                <a:solidFill>
                  <a:srgbClr val="231F20"/>
                </a:solidFill>
                <a:latin typeface="Arial"/>
                <a:cs typeface="Arial"/>
              </a:rPr>
              <a:t>units:</a:t>
            </a:r>
            <a:r>
              <a:rPr sz="900" b="1" spc="-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Arial"/>
                <a:cs typeface="Arial"/>
              </a:rPr>
              <a:t>100</a:t>
            </a:r>
            <a:endParaRPr sz="900">
              <a:latin typeface="Arial"/>
              <a:cs typeface="Arial"/>
            </a:endParaRPr>
          </a:p>
          <a:p>
            <a:pPr marR="5080" algn="r">
              <a:lnSpc>
                <a:spcPct val="100000"/>
              </a:lnSpc>
            </a:pPr>
            <a:r>
              <a:rPr sz="900" b="1" dirty="0">
                <a:solidFill>
                  <a:srgbClr val="231F20"/>
                </a:solidFill>
                <a:latin typeface="Arial"/>
                <a:cs typeface="Arial"/>
              </a:rPr>
              <a:t>Minimum</a:t>
            </a:r>
            <a:r>
              <a:rPr sz="900" b="1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b="1" dirty="0">
                <a:solidFill>
                  <a:srgbClr val="231F20"/>
                </a:solidFill>
                <a:latin typeface="Arial"/>
                <a:cs typeface="Arial"/>
              </a:rPr>
              <a:t>order:</a:t>
            </a:r>
            <a:r>
              <a:rPr sz="900" b="1" spc="-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231F20"/>
                </a:solidFill>
                <a:latin typeface="Arial"/>
                <a:cs typeface="Arial"/>
              </a:rPr>
              <a:t>1</a:t>
            </a:r>
            <a:r>
              <a:rPr sz="900" spc="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00" spc="-20" dirty="0">
                <a:solidFill>
                  <a:srgbClr val="231F20"/>
                </a:solidFill>
                <a:latin typeface="Arial"/>
                <a:cs typeface="Arial"/>
              </a:rPr>
              <a:t>box.</a:t>
            </a:r>
            <a:endParaRPr sz="90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756006" y="5024732"/>
            <a:ext cx="780415" cy="246379"/>
          </a:xfrm>
          <a:prstGeom prst="rect">
            <a:avLst/>
          </a:prstGeom>
          <a:solidFill>
            <a:srgbClr val="FFDF4F"/>
          </a:solidFill>
        </p:spPr>
        <p:txBody>
          <a:bodyPr vert="horz" wrap="square" lIns="0" tIns="7620" rIns="0" bIns="0" rtlCol="0">
            <a:spAutoFit/>
          </a:bodyPr>
          <a:lstStyle/>
          <a:p>
            <a:pPr marL="67945">
              <a:lnSpc>
                <a:spcPct val="100000"/>
              </a:lnSpc>
              <a:spcBef>
                <a:spcPts val="60"/>
              </a:spcBef>
            </a:pPr>
            <a:r>
              <a:rPr sz="1200" b="1" dirty="0">
                <a:solidFill>
                  <a:srgbClr val="231F20"/>
                </a:solidFill>
                <a:latin typeface="Arial"/>
                <a:cs typeface="Arial"/>
              </a:rPr>
              <a:t>02350-</a:t>
            </a:r>
            <a:r>
              <a:rPr sz="1200" b="1" spc="-25" dirty="0">
                <a:solidFill>
                  <a:srgbClr val="231F20"/>
                </a:solidFill>
                <a:latin typeface="Arial"/>
                <a:cs typeface="Arial"/>
              </a:rPr>
              <a:t>01</a:t>
            </a:r>
            <a:endParaRPr sz="120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1536001" y="5024732"/>
            <a:ext cx="1008380" cy="246379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4604" rIns="0" bIns="0" rtlCol="0">
            <a:spAutoFit/>
          </a:bodyPr>
          <a:lstStyle/>
          <a:p>
            <a:pPr marL="50165">
              <a:lnSpc>
                <a:spcPct val="100000"/>
              </a:lnSpc>
              <a:spcBef>
                <a:spcPts val="114"/>
              </a:spcBef>
            </a:pPr>
            <a:r>
              <a:rPr sz="1100" spc="-10" dirty="0">
                <a:solidFill>
                  <a:srgbClr val="231F20"/>
                </a:solidFill>
                <a:latin typeface="Arial"/>
                <a:cs typeface="Arial"/>
              </a:rPr>
              <a:t>APLICATION</a:t>
            </a:r>
            <a:endParaRPr sz="110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756006" y="7696901"/>
            <a:ext cx="780415" cy="246379"/>
          </a:xfrm>
          <a:prstGeom prst="rect">
            <a:avLst/>
          </a:prstGeom>
          <a:solidFill>
            <a:srgbClr val="FFDF4F"/>
          </a:solidFill>
        </p:spPr>
        <p:txBody>
          <a:bodyPr vert="horz" wrap="square" lIns="0" tIns="7620" rIns="0" bIns="0" rtlCol="0">
            <a:spAutoFit/>
          </a:bodyPr>
          <a:lstStyle/>
          <a:p>
            <a:pPr marL="67945">
              <a:lnSpc>
                <a:spcPct val="100000"/>
              </a:lnSpc>
              <a:spcBef>
                <a:spcPts val="60"/>
              </a:spcBef>
            </a:pPr>
            <a:r>
              <a:rPr sz="1200" b="1" dirty="0">
                <a:solidFill>
                  <a:srgbClr val="231F20"/>
                </a:solidFill>
                <a:latin typeface="Arial"/>
                <a:cs typeface="Arial"/>
              </a:rPr>
              <a:t>02355-</a:t>
            </a:r>
            <a:r>
              <a:rPr sz="1200" b="1" spc="-25" dirty="0">
                <a:solidFill>
                  <a:srgbClr val="231F20"/>
                </a:solidFill>
                <a:latin typeface="Arial"/>
                <a:cs typeface="Arial"/>
              </a:rPr>
              <a:t>01</a:t>
            </a:r>
            <a:endParaRPr sz="120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1536001" y="7696901"/>
            <a:ext cx="1008380" cy="246379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4604" rIns="0" bIns="0" rtlCol="0">
            <a:spAutoFit/>
          </a:bodyPr>
          <a:lstStyle/>
          <a:p>
            <a:pPr marL="50165">
              <a:lnSpc>
                <a:spcPct val="100000"/>
              </a:lnSpc>
              <a:spcBef>
                <a:spcPts val="114"/>
              </a:spcBef>
            </a:pPr>
            <a:r>
              <a:rPr sz="1100" spc="-10" dirty="0">
                <a:solidFill>
                  <a:srgbClr val="231F20"/>
                </a:solidFill>
                <a:latin typeface="Arial"/>
                <a:cs typeface="Arial"/>
              </a:rPr>
              <a:t>APLICATION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4547997" y="5024732"/>
            <a:ext cx="780415" cy="246379"/>
          </a:xfrm>
          <a:prstGeom prst="rect">
            <a:avLst/>
          </a:prstGeom>
          <a:solidFill>
            <a:srgbClr val="FFDF4F"/>
          </a:solidFill>
        </p:spPr>
        <p:txBody>
          <a:bodyPr vert="horz" wrap="square" lIns="0" tIns="7620" rIns="0" bIns="0" rtlCol="0">
            <a:spAutoFit/>
          </a:bodyPr>
          <a:lstStyle/>
          <a:p>
            <a:pPr marL="67945">
              <a:lnSpc>
                <a:spcPct val="100000"/>
              </a:lnSpc>
              <a:spcBef>
                <a:spcPts val="60"/>
              </a:spcBef>
            </a:pPr>
            <a:r>
              <a:rPr sz="1200" b="1" dirty="0">
                <a:solidFill>
                  <a:srgbClr val="231F20"/>
                </a:solidFill>
                <a:latin typeface="Arial"/>
                <a:cs typeface="Arial"/>
              </a:rPr>
              <a:t>02350-</a:t>
            </a:r>
            <a:r>
              <a:rPr sz="1200" b="1" spc="-25" dirty="0">
                <a:solidFill>
                  <a:srgbClr val="231F20"/>
                </a:solidFill>
                <a:latin typeface="Arial"/>
                <a:cs typeface="Arial"/>
              </a:rPr>
              <a:t>05</a:t>
            </a:r>
            <a:endParaRPr sz="120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5328005" y="5024732"/>
            <a:ext cx="1008380" cy="246379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4604" rIns="0" bIns="0" rtlCol="0">
            <a:spAutoFit/>
          </a:bodyPr>
          <a:lstStyle/>
          <a:p>
            <a:pPr marL="50165">
              <a:lnSpc>
                <a:spcPct val="100000"/>
              </a:lnSpc>
              <a:spcBef>
                <a:spcPts val="114"/>
              </a:spcBef>
            </a:pPr>
            <a:r>
              <a:rPr sz="1100" spc="-10" dirty="0">
                <a:solidFill>
                  <a:srgbClr val="231F20"/>
                </a:solidFill>
                <a:latin typeface="Arial"/>
                <a:cs typeface="Arial"/>
              </a:rPr>
              <a:t>APLICATION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4547997" y="7696901"/>
            <a:ext cx="780415" cy="246379"/>
          </a:xfrm>
          <a:prstGeom prst="rect">
            <a:avLst/>
          </a:prstGeom>
          <a:solidFill>
            <a:srgbClr val="FFDF4F"/>
          </a:solidFill>
        </p:spPr>
        <p:txBody>
          <a:bodyPr vert="horz" wrap="square" lIns="0" tIns="7620" rIns="0" bIns="0" rtlCol="0">
            <a:spAutoFit/>
          </a:bodyPr>
          <a:lstStyle/>
          <a:p>
            <a:pPr marL="67945">
              <a:lnSpc>
                <a:spcPct val="100000"/>
              </a:lnSpc>
              <a:spcBef>
                <a:spcPts val="60"/>
              </a:spcBef>
            </a:pPr>
            <a:r>
              <a:rPr sz="1200" b="1" dirty="0">
                <a:solidFill>
                  <a:srgbClr val="231F20"/>
                </a:solidFill>
                <a:latin typeface="Arial"/>
                <a:cs typeface="Arial"/>
              </a:rPr>
              <a:t>02355-</a:t>
            </a:r>
            <a:r>
              <a:rPr sz="1200" b="1" spc="-25" dirty="0">
                <a:solidFill>
                  <a:srgbClr val="231F20"/>
                </a:solidFill>
                <a:latin typeface="Arial"/>
                <a:cs typeface="Arial"/>
              </a:rPr>
              <a:t>05</a:t>
            </a:r>
            <a:endParaRPr sz="1200">
              <a:latin typeface="Arial"/>
              <a:cs typeface="Arial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5328005" y="7696901"/>
            <a:ext cx="1008380" cy="246379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4604" rIns="0" bIns="0" rtlCol="0">
            <a:spAutoFit/>
          </a:bodyPr>
          <a:lstStyle/>
          <a:p>
            <a:pPr marL="50165">
              <a:lnSpc>
                <a:spcPct val="100000"/>
              </a:lnSpc>
              <a:spcBef>
                <a:spcPts val="114"/>
              </a:spcBef>
            </a:pPr>
            <a:r>
              <a:rPr sz="1100" spc="-10" dirty="0">
                <a:solidFill>
                  <a:srgbClr val="231F20"/>
                </a:solidFill>
                <a:latin typeface="Arial"/>
                <a:cs typeface="Arial"/>
              </a:rPr>
              <a:t>APLICATION</a:t>
            </a:r>
            <a:endParaRPr sz="1100" dirty="0">
              <a:latin typeface="Arial"/>
              <a:cs typeface="Arial"/>
            </a:endParaRPr>
          </a:p>
        </p:txBody>
      </p:sp>
      <p:grpSp>
        <p:nvGrpSpPr>
          <p:cNvPr id="43" name="object 43"/>
          <p:cNvGrpSpPr/>
          <p:nvPr/>
        </p:nvGrpSpPr>
        <p:grpSpPr>
          <a:xfrm>
            <a:off x="8171992" y="7236002"/>
            <a:ext cx="6561455" cy="3060065"/>
            <a:chOff x="8171992" y="7236002"/>
            <a:chExt cx="6561455" cy="3060065"/>
          </a:xfrm>
        </p:grpSpPr>
        <p:sp>
          <p:nvSpPr>
            <p:cNvPr id="44" name="object 44"/>
            <p:cNvSpPr/>
            <p:nvPr/>
          </p:nvSpPr>
          <p:spPr>
            <a:xfrm>
              <a:off x="8177072" y="7241082"/>
              <a:ext cx="6551295" cy="3049905"/>
            </a:xfrm>
            <a:custGeom>
              <a:avLst/>
              <a:gdLst/>
              <a:ahLst/>
              <a:cxnLst/>
              <a:rect l="l" t="t" r="r" b="b"/>
              <a:pathLst>
                <a:path w="6551294" h="3049904">
                  <a:moveTo>
                    <a:pt x="152400" y="0"/>
                  </a:moveTo>
                  <a:lnTo>
                    <a:pt x="104231" y="7769"/>
                  </a:lnTo>
                  <a:lnTo>
                    <a:pt x="62396" y="29405"/>
                  </a:lnTo>
                  <a:lnTo>
                    <a:pt x="29405" y="62396"/>
                  </a:lnTo>
                  <a:lnTo>
                    <a:pt x="7769" y="104231"/>
                  </a:lnTo>
                  <a:lnTo>
                    <a:pt x="0" y="152400"/>
                  </a:lnTo>
                  <a:lnTo>
                    <a:pt x="0" y="2897440"/>
                  </a:lnTo>
                  <a:lnTo>
                    <a:pt x="7769" y="2945608"/>
                  </a:lnTo>
                  <a:lnTo>
                    <a:pt x="29405" y="2987443"/>
                  </a:lnTo>
                  <a:lnTo>
                    <a:pt x="62396" y="3020434"/>
                  </a:lnTo>
                  <a:lnTo>
                    <a:pt x="104231" y="3042070"/>
                  </a:lnTo>
                  <a:lnTo>
                    <a:pt x="152400" y="3049840"/>
                  </a:lnTo>
                  <a:lnTo>
                    <a:pt x="6398844" y="3049840"/>
                  </a:lnTo>
                  <a:lnTo>
                    <a:pt x="6447027" y="3042070"/>
                  </a:lnTo>
                  <a:lnTo>
                    <a:pt x="6488863" y="3020434"/>
                  </a:lnTo>
                  <a:lnTo>
                    <a:pt x="6521849" y="2987443"/>
                  </a:lnTo>
                  <a:lnTo>
                    <a:pt x="6543477" y="2945608"/>
                  </a:lnTo>
                  <a:lnTo>
                    <a:pt x="6551244" y="2897440"/>
                  </a:lnTo>
                  <a:lnTo>
                    <a:pt x="6551244" y="152400"/>
                  </a:lnTo>
                  <a:lnTo>
                    <a:pt x="6543477" y="104231"/>
                  </a:lnTo>
                  <a:lnTo>
                    <a:pt x="6521849" y="62396"/>
                  </a:lnTo>
                  <a:lnTo>
                    <a:pt x="6488863" y="29405"/>
                  </a:lnTo>
                  <a:lnTo>
                    <a:pt x="6447027" y="7769"/>
                  </a:lnTo>
                  <a:lnTo>
                    <a:pt x="6398844" y="0"/>
                  </a:lnTo>
                  <a:lnTo>
                    <a:pt x="152400" y="0"/>
                  </a:lnTo>
                  <a:close/>
                </a:path>
              </a:pathLst>
            </a:custGeom>
            <a:ln w="10160">
              <a:solidFill>
                <a:srgbClr val="FFDF4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5" name="object 4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336441" y="7917483"/>
              <a:ext cx="1462221" cy="1417015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3124688" y="8014928"/>
              <a:ext cx="1532343" cy="1509671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9624098" y="7868868"/>
              <a:ext cx="1724215" cy="1542897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1575783" y="7961384"/>
              <a:ext cx="1487347" cy="1964360"/>
            </a:xfrm>
            <a:prstGeom prst="rect">
              <a:avLst/>
            </a:prstGeom>
          </p:spPr>
        </p:pic>
      </p:grpSp>
      <p:grpSp>
        <p:nvGrpSpPr>
          <p:cNvPr id="49" name="object 49"/>
          <p:cNvGrpSpPr/>
          <p:nvPr/>
        </p:nvGrpSpPr>
        <p:grpSpPr>
          <a:xfrm>
            <a:off x="8171992" y="4011358"/>
            <a:ext cx="6561455" cy="3060065"/>
            <a:chOff x="8171992" y="4011358"/>
            <a:chExt cx="6561455" cy="3060065"/>
          </a:xfrm>
        </p:grpSpPr>
        <p:sp>
          <p:nvSpPr>
            <p:cNvPr id="50" name="object 50"/>
            <p:cNvSpPr/>
            <p:nvPr/>
          </p:nvSpPr>
          <p:spPr>
            <a:xfrm>
              <a:off x="8177072" y="4016438"/>
              <a:ext cx="6551295" cy="3049905"/>
            </a:xfrm>
            <a:custGeom>
              <a:avLst/>
              <a:gdLst/>
              <a:ahLst/>
              <a:cxnLst/>
              <a:rect l="l" t="t" r="r" b="b"/>
              <a:pathLst>
                <a:path w="6551294" h="3049904">
                  <a:moveTo>
                    <a:pt x="152400" y="0"/>
                  </a:moveTo>
                  <a:lnTo>
                    <a:pt x="104231" y="7769"/>
                  </a:lnTo>
                  <a:lnTo>
                    <a:pt x="62396" y="29405"/>
                  </a:lnTo>
                  <a:lnTo>
                    <a:pt x="29405" y="62396"/>
                  </a:lnTo>
                  <a:lnTo>
                    <a:pt x="7769" y="104231"/>
                  </a:lnTo>
                  <a:lnTo>
                    <a:pt x="0" y="152400"/>
                  </a:lnTo>
                  <a:lnTo>
                    <a:pt x="0" y="2897441"/>
                  </a:lnTo>
                  <a:lnTo>
                    <a:pt x="7769" y="2945609"/>
                  </a:lnTo>
                  <a:lnTo>
                    <a:pt x="29405" y="2987444"/>
                  </a:lnTo>
                  <a:lnTo>
                    <a:pt x="62396" y="3020435"/>
                  </a:lnTo>
                  <a:lnTo>
                    <a:pt x="104231" y="3042071"/>
                  </a:lnTo>
                  <a:lnTo>
                    <a:pt x="152400" y="3049841"/>
                  </a:lnTo>
                  <a:lnTo>
                    <a:pt x="6398844" y="3049841"/>
                  </a:lnTo>
                  <a:lnTo>
                    <a:pt x="6447027" y="3042071"/>
                  </a:lnTo>
                  <a:lnTo>
                    <a:pt x="6488863" y="3020435"/>
                  </a:lnTo>
                  <a:lnTo>
                    <a:pt x="6521849" y="2987444"/>
                  </a:lnTo>
                  <a:lnTo>
                    <a:pt x="6543477" y="2945609"/>
                  </a:lnTo>
                  <a:lnTo>
                    <a:pt x="6551244" y="2897441"/>
                  </a:lnTo>
                  <a:lnTo>
                    <a:pt x="6551244" y="152400"/>
                  </a:lnTo>
                  <a:lnTo>
                    <a:pt x="6543477" y="104231"/>
                  </a:lnTo>
                  <a:lnTo>
                    <a:pt x="6521849" y="62396"/>
                  </a:lnTo>
                  <a:lnTo>
                    <a:pt x="6488863" y="29405"/>
                  </a:lnTo>
                  <a:lnTo>
                    <a:pt x="6447027" y="7769"/>
                  </a:lnTo>
                  <a:lnTo>
                    <a:pt x="6398844" y="0"/>
                  </a:lnTo>
                  <a:lnTo>
                    <a:pt x="152400" y="0"/>
                  </a:lnTo>
                  <a:close/>
                </a:path>
              </a:pathLst>
            </a:custGeom>
            <a:ln w="10160">
              <a:solidFill>
                <a:srgbClr val="FFDF4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1" name="object 51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8218157" y="4433582"/>
              <a:ext cx="1663289" cy="1556893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1705315" y="4726059"/>
              <a:ext cx="1410741" cy="1413636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9795789" y="4433582"/>
              <a:ext cx="1724215" cy="1542897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3237824" y="4628481"/>
              <a:ext cx="1364925" cy="1948987"/>
            </a:xfrm>
            <a:prstGeom prst="rect">
              <a:avLst/>
            </a:prstGeom>
          </p:spPr>
        </p:pic>
      </p:grpSp>
      <p:grpSp>
        <p:nvGrpSpPr>
          <p:cNvPr id="55" name="object 55"/>
          <p:cNvGrpSpPr/>
          <p:nvPr/>
        </p:nvGrpSpPr>
        <p:grpSpPr>
          <a:xfrm>
            <a:off x="8172005" y="714618"/>
            <a:ext cx="932815" cy="695960"/>
            <a:chOff x="8172005" y="714618"/>
            <a:chExt cx="932815" cy="695960"/>
          </a:xfrm>
        </p:grpSpPr>
        <p:pic>
          <p:nvPicPr>
            <p:cNvPr id="56" name="object 56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8172005" y="714618"/>
              <a:ext cx="488891" cy="587515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8665477" y="826731"/>
              <a:ext cx="439246" cy="583331"/>
            </a:xfrm>
            <a:prstGeom prst="rect">
              <a:avLst/>
            </a:prstGeom>
          </p:spPr>
        </p:pic>
      </p:grpSp>
      <p:pic>
        <p:nvPicPr>
          <p:cNvPr id="58" name="object 58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8172005" y="1949401"/>
            <a:ext cx="487554" cy="884629"/>
          </a:xfrm>
          <a:prstGeom prst="rect">
            <a:avLst/>
          </a:prstGeom>
        </p:spPr>
      </p:pic>
      <p:grpSp>
        <p:nvGrpSpPr>
          <p:cNvPr id="59" name="object 59"/>
          <p:cNvGrpSpPr/>
          <p:nvPr/>
        </p:nvGrpSpPr>
        <p:grpSpPr>
          <a:xfrm>
            <a:off x="9472485" y="2531713"/>
            <a:ext cx="1252855" cy="1113790"/>
            <a:chOff x="9472485" y="2531713"/>
            <a:chExt cx="1252855" cy="1113790"/>
          </a:xfrm>
        </p:grpSpPr>
        <p:pic>
          <p:nvPicPr>
            <p:cNvPr id="60" name="object 60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9472485" y="2531713"/>
              <a:ext cx="598755" cy="928386"/>
            </a:xfrm>
            <a:prstGeom prst="rect">
              <a:avLst/>
            </a:prstGeom>
          </p:spPr>
        </p:pic>
        <p:pic>
          <p:nvPicPr>
            <p:cNvPr id="61" name="object 61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0090962" y="2671762"/>
              <a:ext cx="634146" cy="973163"/>
            </a:xfrm>
            <a:prstGeom prst="rect">
              <a:avLst/>
            </a:prstGeom>
          </p:spPr>
        </p:pic>
      </p:grpSp>
      <p:pic>
        <p:nvPicPr>
          <p:cNvPr id="62" name="object 62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9530207" y="1110400"/>
            <a:ext cx="486359" cy="680897"/>
          </a:xfrm>
          <a:prstGeom prst="rect">
            <a:avLst/>
          </a:prstGeom>
        </p:spPr>
      </p:pic>
      <p:pic>
        <p:nvPicPr>
          <p:cNvPr id="63" name="object 63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8718398" y="2114956"/>
            <a:ext cx="487554" cy="831196"/>
          </a:xfrm>
          <a:prstGeom prst="rect">
            <a:avLst/>
          </a:prstGeom>
        </p:spPr>
      </p:pic>
      <p:pic>
        <p:nvPicPr>
          <p:cNvPr id="64" name="object 64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10065690" y="1195180"/>
            <a:ext cx="566027" cy="780182"/>
          </a:xfrm>
          <a:prstGeom prst="rect">
            <a:avLst/>
          </a:prstGeom>
        </p:spPr>
      </p:pic>
      <p:sp>
        <p:nvSpPr>
          <p:cNvPr id="65" name="object 65"/>
          <p:cNvSpPr txBox="1"/>
          <p:nvPr/>
        </p:nvSpPr>
        <p:spPr>
          <a:xfrm>
            <a:off x="8368360" y="578040"/>
            <a:ext cx="72707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dirty="0">
                <a:solidFill>
                  <a:srgbClr val="231F20"/>
                </a:solidFill>
                <a:latin typeface="Arial"/>
                <a:cs typeface="Arial"/>
              </a:rPr>
              <a:t>Rod</a:t>
            </a:r>
            <a:r>
              <a:rPr sz="70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700" dirty="0">
                <a:solidFill>
                  <a:srgbClr val="231F20"/>
                </a:solidFill>
                <a:latin typeface="Arial"/>
                <a:cs typeface="Arial"/>
              </a:rPr>
              <a:t>max.</a:t>
            </a:r>
            <a:r>
              <a:rPr sz="70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700" dirty="0">
                <a:solidFill>
                  <a:srgbClr val="231F20"/>
                </a:solidFill>
                <a:latin typeface="Arial"/>
                <a:cs typeface="Arial"/>
              </a:rPr>
              <a:t>ø</a:t>
            </a:r>
            <a:r>
              <a:rPr sz="70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700" dirty="0">
                <a:solidFill>
                  <a:srgbClr val="231F20"/>
                </a:solidFill>
                <a:latin typeface="Arial"/>
                <a:cs typeface="Arial"/>
              </a:rPr>
              <a:t>5</a:t>
            </a:r>
            <a:r>
              <a:rPr sz="70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700" spc="-25" dirty="0">
                <a:solidFill>
                  <a:srgbClr val="231F20"/>
                </a:solidFill>
                <a:latin typeface="Arial"/>
                <a:cs typeface="Arial"/>
              </a:rPr>
              <a:t>mm</a:t>
            </a:r>
            <a:endParaRPr sz="700">
              <a:latin typeface="Arial"/>
              <a:cs typeface="Arial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8505009" y="1814703"/>
            <a:ext cx="77660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dirty="0">
                <a:solidFill>
                  <a:srgbClr val="231F20"/>
                </a:solidFill>
                <a:latin typeface="Arial"/>
                <a:cs typeface="Arial"/>
              </a:rPr>
              <a:t>Rod</a:t>
            </a:r>
            <a:r>
              <a:rPr sz="70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700" dirty="0">
                <a:solidFill>
                  <a:srgbClr val="231F20"/>
                </a:solidFill>
                <a:latin typeface="Arial"/>
                <a:cs typeface="Arial"/>
              </a:rPr>
              <a:t>max.</a:t>
            </a:r>
            <a:r>
              <a:rPr sz="70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700" dirty="0">
                <a:solidFill>
                  <a:srgbClr val="231F20"/>
                </a:solidFill>
                <a:latin typeface="Arial"/>
                <a:cs typeface="Arial"/>
              </a:rPr>
              <a:t>ø</a:t>
            </a:r>
            <a:r>
              <a:rPr sz="70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700" dirty="0">
                <a:solidFill>
                  <a:srgbClr val="231F20"/>
                </a:solidFill>
                <a:latin typeface="Arial"/>
                <a:cs typeface="Arial"/>
              </a:rPr>
              <a:t>15</a:t>
            </a:r>
            <a:r>
              <a:rPr sz="70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700" spc="-25" dirty="0">
                <a:solidFill>
                  <a:srgbClr val="231F20"/>
                </a:solidFill>
                <a:latin typeface="Arial"/>
                <a:cs typeface="Arial"/>
              </a:rPr>
              <a:t>mm</a:t>
            </a:r>
            <a:endParaRPr sz="700">
              <a:latin typeface="Arial"/>
              <a:cs typeface="Arial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9718265" y="932449"/>
            <a:ext cx="77660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dirty="0">
                <a:solidFill>
                  <a:srgbClr val="231F20"/>
                </a:solidFill>
                <a:latin typeface="Arial"/>
                <a:cs typeface="Arial"/>
              </a:rPr>
              <a:t>Rod</a:t>
            </a:r>
            <a:r>
              <a:rPr sz="70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700" dirty="0">
                <a:solidFill>
                  <a:srgbClr val="231F20"/>
                </a:solidFill>
                <a:latin typeface="Arial"/>
                <a:cs typeface="Arial"/>
              </a:rPr>
              <a:t>max.</a:t>
            </a:r>
            <a:r>
              <a:rPr sz="70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700" dirty="0">
                <a:solidFill>
                  <a:srgbClr val="231F20"/>
                </a:solidFill>
                <a:latin typeface="Arial"/>
                <a:cs typeface="Arial"/>
              </a:rPr>
              <a:t>ø</a:t>
            </a:r>
            <a:r>
              <a:rPr sz="70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700" dirty="0">
                <a:solidFill>
                  <a:srgbClr val="231F20"/>
                </a:solidFill>
                <a:latin typeface="Arial"/>
                <a:cs typeface="Arial"/>
              </a:rPr>
              <a:t>10</a:t>
            </a:r>
            <a:r>
              <a:rPr sz="70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700" spc="-25" dirty="0">
                <a:solidFill>
                  <a:srgbClr val="231F20"/>
                </a:solidFill>
                <a:latin typeface="Arial"/>
                <a:cs typeface="Arial"/>
              </a:rPr>
              <a:t>mm</a:t>
            </a:r>
            <a:endParaRPr sz="700">
              <a:latin typeface="Arial"/>
              <a:cs typeface="Arial"/>
            </a:endParaRPr>
          </a:p>
        </p:txBody>
      </p:sp>
      <p:sp>
        <p:nvSpPr>
          <p:cNvPr id="68" name="object 68"/>
          <p:cNvSpPr txBox="1"/>
          <p:nvPr/>
        </p:nvSpPr>
        <p:spPr>
          <a:xfrm>
            <a:off x="9767667" y="2404391"/>
            <a:ext cx="77660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dirty="0">
                <a:solidFill>
                  <a:srgbClr val="231F20"/>
                </a:solidFill>
                <a:latin typeface="Arial"/>
                <a:cs typeface="Arial"/>
              </a:rPr>
              <a:t>Rod</a:t>
            </a:r>
            <a:r>
              <a:rPr sz="70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700" dirty="0">
                <a:solidFill>
                  <a:srgbClr val="231F20"/>
                </a:solidFill>
                <a:latin typeface="Arial"/>
                <a:cs typeface="Arial"/>
              </a:rPr>
              <a:t>max.</a:t>
            </a:r>
            <a:r>
              <a:rPr sz="70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700" dirty="0">
                <a:solidFill>
                  <a:srgbClr val="231F20"/>
                </a:solidFill>
                <a:latin typeface="Arial"/>
                <a:cs typeface="Arial"/>
              </a:rPr>
              <a:t>ø</a:t>
            </a:r>
            <a:r>
              <a:rPr sz="70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700" dirty="0">
                <a:solidFill>
                  <a:srgbClr val="231F20"/>
                </a:solidFill>
                <a:latin typeface="Arial"/>
                <a:cs typeface="Arial"/>
              </a:rPr>
              <a:t>30</a:t>
            </a:r>
            <a:r>
              <a:rPr sz="70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700" spc="-25" dirty="0">
                <a:solidFill>
                  <a:srgbClr val="231F20"/>
                </a:solidFill>
                <a:latin typeface="Arial"/>
                <a:cs typeface="Arial"/>
              </a:rPr>
              <a:t>mm</a:t>
            </a:r>
            <a:endParaRPr sz="700">
              <a:latin typeface="Arial"/>
              <a:cs typeface="Arial"/>
            </a:endParaRPr>
          </a:p>
        </p:txBody>
      </p:sp>
      <p:sp>
        <p:nvSpPr>
          <p:cNvPr id="69" name="object 69"/>
          <p:cNvSpPr/>
          <p:nvPr/>
        </p:nvSpPr>
        <p:spPr>
          <a:xfrm>
            <a:off x="11234928" y="1238250"/>
            <a:ext cx="3997960" cy="20320"/>
          </a:xfrm>
          <a:custGeom>
            <a:avLst/>
            <a:gdLst/>
            <a:ahLst/>
            <a:cxnLst/>
            <a:rect l="l" t="t" r="r" b="b"/>
            <a:pathLst>
              <a:path w="3997959" h="20319">
                <a:moveTo>
                  <a:pt x="3997794" y="0"/>
                </a:moveTo>
                <a:lnTo>
                  <a:pt x="0" y="0"/>
                </a:lnTo>
                <a:lnTo>
                  <a:pt x="0" y="19799"/>
                </a:lnTo>
                <a:lnTo>
                  <a:pt x="3997794" y="19799"/>
                </a:lnTo>
                <a:lnTo>
                  <a:pt x="3997794" y="0"/>
                </a:lnTo>
                <a:close/>
              </a:path>
            </a:pathLst>
          </a:custGeom>
          <a:solidFill>
            <a:srgbClr val="80828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 txBox="1"/>
          <p:nvPr/>
        </p:nvSpPr>
        <p:spPr>
          <a:xfrm>
            <a:off x="11387810" y="539712"/>
            <a:ext cx="3354070" cy="604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8775" marR="5080" indent="-346710">
              <a:lnSpc>
                <a:spcPct val="100000"/>
              </a:lnSpc>
              <a:spcBef>
                <a:spcPts val="100"/>
              </a:spcBef>
            </a:pPr>
            <a:r>
              <a:rPr sz="1900" dirty="0">
                <a:solidFill>
                  <a:srgbClr val="231F20"/>
                </a:solidFill>
                <a:latin typeface="Arial"/>
                <a:cs typeface="Arial"/>
              </a:rPr>
              <a:t>CLIP</a:t>
            </a:r>
            <a:r>
              <a:rPr sz="1900" spc="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900" dirty="0">
                <a:solidFill>
                  <a:srgbClr val="231F20"/>
                </a:solidFill>
                <a:latin typeface="Arial"/>
                <a:cs typeface="Arial"/>
              </a:rPr>
              <a:t>FOR</a:t>
            </a:r>
            <a:r>
              <a:rPr sz="1900" spc="4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900" dirty="0">
                <a:solidFill>
                  <a:srgbClr val="231F20"/>
                </a:solidFill>
                <a:latin typeface="Arial"/>
                <a:cs typeface="Arial"/>
              </a:rPr>
              <a:t>TUBES</a:t>
            </a:r>
            <a:r>
              <a:rPr sz="1900" spc="4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900" dirty="0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sz="1900" spc="4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900" spc="-20" dirty="0">
                <a:solidFill>
                  <a:srgbClr val="231F20"/>
                </a:solidFill>
                <a:latin typeface="Arial"/>
                <a:cs typeface="Arial"/>
              </a:rPr>
              <a:t>RODS</a:t>
            </a:r>
            <a:r>
              <a:rPr sz="1900" spc="-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900" dirty="0">
                <a:solidFill>
                  <a:srgbClr val="231F20"/>
                </a:solidFill>
                <a:latin typeface="Arial"/>
                <a:cs typeface="Arial"/>
              </a:rPr>
              <a:t>OF</a:t>
            </a:r>
            <a:r>
              <a:rPr sz="1900" spc="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900" dirty="0">
                <a:solidFill>
                  <a:srgbClr val="231F20"/>
                </a:solidFill>
                <a:latin typeface="Arial"/>
                <a:cs typeface="Arial"/>
              </a:rPr>
              <a:t>Ø</a:t>
            </a:r>
            <a:r>
              <a:rPr sz="1900" spc="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900" dirty="0">
                <a:solidFill>
                  <a:srgbClr val="231F20"/>
                </a:solidFill>
                <a:latin typeface="Arial"/>
                <a:cs typeface="Arial"/>
              </a:rPr>
              <a:t>5,</a:t>
            </a:r>
            <a:r>
              <a:rPr sz="1900" spc="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900" dirty="0">
                <a:solidFill>
                  <a:srgbClr val="231F20"/>
                </a:solidFill>
                <a:latin typeface="Arial"/>
                <a:cs typeface="Arial"/>
              </a:rPr>
              <a:t>10,</a:t>
            </a:r>
            <a:r>
              <a:rPr sz="1900" spc="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900" dirty="0">
                <a:solidFill>
                  <a:srgbClr val="231F20"/>
                </a:solidFill>
                <a:latin typeface="Arial"/>
                <a:cs typeface="Arial"/>
              </a:rPr>
              <a:t>15</a:t>
            </a:r>
            <a:r>
              <a:rPr sz="1900" spc="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900" dirty="0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sz="1900" spc="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900" dirty="0">
                <a:solidFill>
                  <a:srgbClr val="231F20"/>
                </a:solidFill>
                <a:latin typeface="Arial"/>
                <a:cs typeface="Arial"/>
              </a:rPr>
              <a:t>30</a:t>
            </a:r>
            <a:r>
              <a:rPr sz="1900" spc="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900" spc="-25" dirty="0">
                <a:solidFill>
                  <a:srgbClr val="231F20"/>
                </a:solidFill>
                <a:latin typeface="Arial"/>
                <a:cs typeface="Arial"/>
              </a:rPr>
              <a:t>MM</a:t>
            </a:r>
            <a:endParaRPr sz="1900">
              <a:latin typeface="Arial"/>
              <a:cs typeface="Arial"/>
            </a:endParaRPr>
          </a:p>
        </p:txBody>
      </p:sp>
      <p:sp>
        <p:nvSpPr>
          <p:cNvPr id="71" name="object 71"/>
          <p:cNvSpPr/>
          <p:nvPr/>
        </p:nvSpPr>
        <p:spPr>
          <a:xfrm>
            <a:off x="10936795" y="1864728"/>
            <a:ext cx="3787140" cy="345440"/>
          </a:xfrm>
          <a:custGeom>
            <a:avLst/>
            <a:gdLst/>
            <a:ahLst/>
            <a:cxnLst/>
            <a:rect l="l" t="t" r="r" b="b"/>
            <a:pathLst>
              <a:path w="3787140" h="345439">
                <a:moveTo>
                  <a:pt x="683958" y="0"/>
                </a:moveTo>
                <a:lnTo>
                  <a:pt x="0" y="0"/>
                </a:lnTo>
                <a:lnTo>
                  <a:pt x="0" y="345198"/>
                </a:lnTo>
                <a:lnTo>
                  <a:pt x="683958" y="345198"/>
                </a:lnTo>
                <a:lnTo>
                  <a:pt x="683958" y="0"/>
                </a:lnTo>
                <a:close/>
              </a:path>
              <a:path w="3787140" h="345439">
                <a:moveTo>
                  <a:pt x="1454353" y="0"/>
                </a:moveTo>
                <a:lnTo>
                  <a:pt x="683971" y="0"/>
                </a:lnTo>
                <a:lnTo>
                  <a:pt x="683971" y="345198"/>
                </a:lnTo>
                <a:lnTo>
                  <a:pt x="1454353" y="345198"/>
                </a:lnTo>
                <a:lnTo>
                  <a:pt x="1454353" y="0"/>
                </a:lnTo>
                <a:close/>
              </a:path>
              <a:path w="3787140" h="345439">
                <a:moveTo>
                  <a:pt x="3787127" y="0"/>
                </a:moveTo>
                <a:lnTo>
                  <a:pt x="3787127" y="0"/>
                </a:lnTo>
                <a:lnTo>
                  <a:pt x="1454365" y="0"/>
                </a:lnTo>
                <a:lnTo>
                  <a:pt x="1454365" y="345198"/>
                </a:lnTo>
                <a:lnTo>
                  <a:pt x="3787127" y="345198"/>
                </a:lnTo>
                <a:lnTo>
                  <a:pt x="3787127" y="0"/>
                </a:lnTo>
                <a:close/>
              </a:path>
            </a:pathLst>
          </a:custGeom>
          <a:solidFill>
            <a:srgbClr val="FFDF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10936795" y="3020352"/>
            <a:ext cx="3787140" cy="0"/>
          </a:xfrm>
          <a:custGeom>
            <a:avLst/>
            <a:gdLst/>
            <a:ahLst/>
            <a:cxnLst/>
            <a:rect l="l" t="t" r="r" b="b"/>
            <a:pathLst>
              <a:path w="3787140">
                <a:moveTo>
                  <a:pt x="0" y="0"/>
                </a:moveTo>
                <a:lnTo>
                  <a:pt x="683958" y="0"/>
                </a:lnTo>
              </a:path>
              <a:path w="3787140">
                <a:moveTo>
                  <a:pt x="683971" y="0"/>
                </a:moveTo>
                <a:lnTo>
                  <a:pt x="1454365" y="0"/>
                </a:lnTo>
              </a:path>
              <a:path w="3787140">
                <a:moveTo>
                  <a:pt x="1454365" y="0"/>
                </a:moveTo>
                <a:lnTo>
                  <a:pt x="2087943" y="0"/>
                </a:lnTo>
              </a:path>
              <a:path w="3787140">
                <a:moveTo>
                  <a:pt x="2087943" y="0"/>
                </a:moveTo>
                <a:lnTo>
                  <a:pt x="3023933" y="0"/>
                </a:lnTo>
              </a:path>
              <a:path w="3787140">
                <a:moveTo>
                  <a:pt x="3023933" y="0"/>
                </a:moveTo>
                <a:lnTo>
                  <a:pt x="3787076" y="0"/>
                </a:lnTo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 txBox="1"/>
          <p:nvPr/>
        </p:nvSpPr>
        <p:spPr>
          <a:xfrm>
            <a:off x="11061483" y="1867014"/>
            <a:ext cx="43497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-10" dirty="0">
                <a:solidFill>
                  <a:srgbClr val="231F20"/>
                </a:solidFill>
                <a:latin typeface="Arial"/>
                <a:cs typeface="Arial"/>
              </a:rPr>
              <a:t>WHITE</a:t>
            </a:r>
            <a:endParaRPr sz="1000">
              <a:latin typeface="Arial"/>
              <a:cs typeface="Arial"/>
            </a:endParaRPr>
          </a:p>
        </p:txBody>
      </p:sp>
      <p:sp>
        <p:nvSpPr>
          <p:cNvPr id="92" name="object 92"/>
          <p:cNvSpPr txBox="1"/>
          <p:nvPr/>
        </p:nvSpPr>
        <p:spPr>
          <a:xfrm>
            <a:off x="276313" y="10425277"/>
            <a:ext cx="167640" cy="1549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65"/>
              </a:lnSpc>
            </a:pPr>
            <a:r>
              <a:rPr sz="1000" spc="-25" dirty="0">
                <a:solidFill>
                  <a:srgbClr val="005AA9"/>
                </a:solidFill>
                <a:latin typeface="Arial"/>
                <a:cs typeface="Arial"/>
              </a:rPr>
              <a:t>36</a:t>
            </a:r>
            <a:endParaRPr sz="1000">
              <a:latin typeface="Arial"/>
              <a:cs typeface="Arial"/>
            </a:endParaRPr>
          </a:p>
        </p:txBody>
      </p:sp>
      <p:sp>
        <p:nvSpPr>
          <p:cNvPr id="95" name="object 95"/>
          <p:cNvSpPr txBox="1"/>
          <p:nvPr/>
        </p:nvSpPr>
        <p:spPr>
          <a:xfrm>
            <a:off x="14892235" y="10425277"/>
            <a:ext cx="167640" cy="1549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65"/>
              </a:lnSpc>
            </a:pPr>
            <a:r>
              <a:rPr sz="1000" spc="-25" dirty="0">
                <a:solidFill>
                  <a:srgbClr val="005AA9"/>
                </a:solidFill>
                <a:latin typeface="Arial"/>
                <a:cs typeface="Arial"/>
              </a:rPr>
              <a:t>37</a:t>
            </a:r>
            <a:endParaRPr sz="1000">
              <a:latin typeface="Arial"/>
              <a:cs typeface="Arial"/>
            </a:endParaRPr>
          </a:p>
        </p:txBody>
      </p:sp>
      <p:sp>
        <p:nvSpPr>
          <p:cNvPr id="74" name="object 74"/>
          <p:cNvSpPr txBox="1"/>
          <p:nvPr/>
        </p:nvSpPr>
        <p:spPr>
          <a:xfrm>
            <a:off x="11773621" y="1867014"/>
            <a:ext cx="46482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-10" dirty="0">
                <a:solidFill>
                  <a:srgbClr val="231F20"/>
                </a:solidFill>
                <a:latin typeface="Arial"/>
                <a:cs typeface="Arial"/>
              </a:rPr>
              <a:t>BLACK</a:t>
            </a:r>
            <a:endParaRPr sz="1000">
              <a:latin typeface="Arial"/>
              <a:cs typeface="Arial"/>
            </a:endParaRPr>
          </a:p>
        </p:txBody>
      </p:sp>
      <p:sp>
        <p:nvSpPr>
          <p:cNvPr id="75" name="object 75"/>
          <p:cNvSpPr txBox="1"/>
          <p:nvPr/>
        </p:nvSpPr>
        <p:spPr>
          <a:xfrm>
            <a:off x="12471992" y="1867014"/>
            <a:ext cx="47752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7630" marR="5080" indent="-75565">
              <a:lnSpc>
                <a:spcPct val="100000"/>
              </a:lnSpc>
              <a:spcBef>
                <a:spcPts val="100"/>
              </a:spcBef>
            </a:pPr>
            <a:r>
              <a:rPr sz="1000" b="1" dirty="0">
                <a:solidFill>
                  <a:srgbClr val="231F20"/>
                </a:solidFill>
                <a:latin typeface="Arial"/>
                <a:cs typeface="Arial"/>
              </a:rPr>
              <a:t>Ø </a:t>
            </a:r>
            <a:r>
              <a:rPr sz="1000" b="1" spc="-20" dirty="0">
                <a:solidFill>
                  <a:srgbClr val="231F20"/>
                </a:solidFill>
                <a:latin typeface="Arial"/>
                <a:cs typeface="Arial"/>
              </a:rPr>
              <a:t>MAX. (MM)</a:t>
            </a:r>
            <a:endParaRPr sz="1000">
              <a:latin typeface="Arial"/>
              <a:cs typeface="Arial"/>
            </a:endParaRPr>
          </a:p>
        </p:txBody>
      </p:sp>
      <p:sp>
        <p:nvSpPr>
          <p:cNvPr id="76" name="object 76"/>
          <p:cNvSpPr txBox="1"/>
          <p:nvPr/>
        </p:nvSpPr>
        <p:spPr>
          <a:xfrm>
            <a:off x="13226029" y="1867014"/>
            <a:ext cx="53340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-10" dirty="0">
                <a:solidFill>
                  <a:srgbClr val="231F20"/>
                </a:solidFill>
                <a:latin typeface="Arial"/>
                <a:cs typeface="Arial"/>
              </a:rPr>
              <a:t>LABELS</a:t>
            </a:r>
            <a:endParaRPr sz="1000">
              <a:latin typeface="Arial"/>
              <a:cs typeface="Arial"/>
            </a:endParaRPr>
          </a:p>
        </p:txBody>
      </p:sp>
      <p:sp>
        <p:nvSpPr>
          <p:cNvPr id="77" name="object 77"/>
          <p:cNvSpPr txBox="1"/>
          <p:nvPr/>
        </p:nvSpPr>
        <p:spPr>
          <a:xfrm>
            <a:off x="14007332" y="1867014"/>
            <a:ext cx="67056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-10" dirty="0">
                <a:solidFill>
                  <a:srgbClr val="231F20"/>
                </a:solidFill>
                <a:latin typeface="Arial"/>
                <a:cs typeface="Arial"/>
              </a:rPr>
              <a:t>MATERIAL</a:t>
            </a:r>
            <a:endParaRPr sz="1000">
              <a:latin typeface="Arial"/>
              <a:cs typeface="Arial"/>
            </a:endParaRPr>
          </a:p>
        </p:txBody>
      </p:sp>
      <p:sp>
        <p:nvSpPr>
          <p:cNvPr id="78" name="object 78"/>
          <p:cNvSpPr txBox="1"/>
          <p:nvPr/>
        </p:nvSpPr>
        <p:spPr>
          <a:xfrm>
            <a:off x="10996583" y="2165808"/>
            <a:ext cx="564515" cy="836294"/>
          </a:xfrm>
          <a:prstGeom prst="rect">
            <a:avLst/>
          </a:prstGeom>
        </p:spPr>
        <p:txBody>
          <a:bodyPr vert="horz" wrap="square" lIns="0" tIns="628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95"/>
              </a:spcBef>
            </a:pP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02360-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01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95"/>
              </a:spcBef>
            </a:pP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02365-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01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95"/>
              </a:spcBef>
            </a:pP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02370-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01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95"/>
              </a:spcBef>
            </a:pP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02375-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01</a:t>
            </a:r>
            <a:endParaRPr sz="1000">
              <a:latin typeface="Arial"/>
              <a:cs typeface="Arial"/>
            </a:endParaRPr>
          </a:p>
        </p:txBody>
      </p:sp>
      <p:sp>
        <p:nvSpPr>
          <p:cNvPr id="79" name="object 79"/>
          <p:cNvSpPr txBox="1"/>
          <p:nvPr/>
        </p:nvSpPr>
        <p:spPr>
          <a:xfrm>
            <a:off x="11723770" y="2165808"/>
            <a:ext cx="564515" cy="836294"/>
          </a:xfrm>
          <a:prstGeom prst="rect">
            <a:avLst/>
          </a:prstGeom>
        </p:spPr>
        <p:txBody>
          <a:bodyPr vert="horz" wrap="square" lIns="0" tIns="628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95"/>
              </a:spcBef>
            </a:pP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02360-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05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95"/>
              </a:spcBef>
            </a:pP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02365-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05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95"/>
              </a:spcBef>
            </a:pP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02370-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05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95"/>
              </a:spcBef>
            </a:pP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02375-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05</a:t>
            </a:r>
            <a:endParaRPr sz="1000">
              <a:latin typeface="Arial"/>
              <a:cs typeface="Arial"/>
            </a:endParaRPr>
          </a:p>
        </p:txBody>
      </p:sp>
      <p:sp>
        <p:nvSpPr>
          <p:cNvPr id="80" name="object 80"/>
          <p:cNvSpPr txBox="1"/>
          <p:nvPr/>
        </p:nvSpPr>
        <p:spPr>
          <a:xfrm>
            <a:off x="12624261" y="2165808"/>
            <a:ext cx="167640" cy="836294"/>
          </a:xfrm>
          <a:prstGeom prst="rect">
            <a:avLst/>
          </a:prstGeom>
        </p:spPr>
        <p:txBody>
          <a:bodyPr vert="horz" wrap="square" lIns="0" tIns="62865" rIns="0" bIns="0" rtlCol="0">
            <a:spAutoFit/>
          </a:bodyPr>
          <a:lstStyle/>
          <a:p>
            <a:pPr marL="47625">
              <a:lnSpc>
                <a:spcPct val="100000"/>
              </a:lnSpc>
              <a:spcBef>
                <a:spcPts val="495"/>
              </a:spcBef>
            </a:pPr>
            <a:r>
              <a:rPr sz="1000" spc="-50" dirty="0">
                <a:solidFill>
                  <a:srgbClr val="231F20"/>
                </a:solidFill>
                <a:latin typeface="Arial"/>
                <a:cs typeface="Arial"/>
              </a:rPr>
              <a:t>5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95"/>
              </a:spcBef>
            </a:pP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10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95"/>
              </a:spcBef>
            </a:pP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15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95"/>
              </a:spcBef>
            </a:pP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30</a:t>
            </a:r>
            <a:endParaRPr sz="1000">
              <a:latin typeface="Arial"/>
              <a:cs typeface="Arial"/>
            </a:endParaRPr>
          </a:p>
        </p:txBody>
      </p:sp>
      <p:sp>
        <p:nvSpPr>
          <p:cNvPr id="81" name="object 81"/>
          <p:cNvSpPr txBox="1"/>
          <p:nvPr/>
        </p:nvSpPr>
        <p:spPr>
          <a:xfrm>
            <a:off x="13084044" y="2216012"/>
            <a:ext cx="81788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-635" algn="ctr">
              <a:lnSpc>
                <a:spcPct val="100000"/>
              </a:lnSpc>
              <a:spcBef>
                <a:spcPts val="100"/>
              </a:spcBef>
            </a:pP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Can</a:t>
            </a:r>
            <a:r>
              <a:rPr sz="1000" spc="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be</a:t>
            </a:r>
            <a:r>
              <a:rPr sz="1000" spc="-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attached</a:t>
            </a:r>
            <a:r>
              <a:rPr sz="1000" spc="4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to</a:t>
            </a:r>
            <a:r>
              <a:rPr sz="1000" spc="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all</a:t>
            </a:r>
            <a:r>
              <a:rPr sz="1000" spc="-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supports</a:t>
            </a:r>
            <a:r>
              <a:rPr sz="1000" spc="6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of</a:t>
            </a:r>
            <a:r>
              <a:rPr sz="1000" spc="-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1000" spc="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Arial"/>
                <a:cs typeface="Arial"/>
              </a:rPr>
              <a:t>program.</a:t>
            </a:r>
            <a:endParaRPr sz="1000">
              <a:latin typeface="Arial"/>
              <a:cs typeface="Arial"/>
            </a:endParaRPr>
          </a:p>
        </p:txBody>
      </p:sp>
      <p:sp>
        <p:nvSpPr>
          <p:cNvPr id="82" name="object 82"/>
          <p:cNvSpPr txBox="1"/>
          <p:nvPr/>
        </p:nvSpPr>
        <p:spPr>
          <a:xfrm>
            <a:off x="14152745" y="2165808"/>
            <a:ext cx="379730" cy="8362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32900"/>
              </a:lnSpc>
              <a:spcBef>
                <a:spcPts val="100"/>
              </a:spcBef>
            </a:pPr>
            <a:r>
              <a:rPr sz="1000" spc="-10" dirty="0">
                <a:solidFill>
                  <a:srgbClr val="231F20"/>
                </a:solidFill>
                <a:latin typeface="Arial"/>
                <a:cs typeface="Arial"/>
              </a:rPr>
              <a:t>Acetal</a:t>
            </a:r>
            <a:r>
              <a:rPr sz="1000" spc="-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Arial"/>
                <a:cs typeface="Arial"/>
              </a:rPr>
              <a:t>Acetal</a:t>
            </a:r>
            <a:r>
              <a:rPr sz="1000" spc="-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Arial"/>
                <a:cs typeface="Arial"/>
              </a:rPr>
              <a:t>Acetal</a:t>
            </a:r>
            <a:r>
              <a:rPr sz="1000" spc="-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Arial"/>
                <a:cs typeface="Arial"/>
              </a:rPr>
              <a:t>Acetal</a:t>
            </a:r>
            <a:endParaRPr sz="1000">
              <a:latin typeface="Arial"/>
              <a:cs typeface="Arial"/>
            </a:endParaRPr>
          </a:p>
        </p:txBody>
      </p:sp>
      <p:sp>
        <p:nvSpPr>
          <p:cNvPr id="83" name="object 83"/>
          <p:cNvSpPr txBox="1"/>
          <p:nvPr/>
        </p:nvSpPr>
        <p:spPr>
          <a:xfrm>
            <a:off x="13461874" y="3029649"/>
            <a:ext cx="122428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00"/>
              </a:spcBef>
            </a:pPr>
            <a:r>
              <a:rPr sz="900" b="1" dirty="0">
                <a:solidFill>
                  <a:srgbClr val="231F20"/>
                </a:solidFill>
                <a:latin typeface="Arial"/>
                <a:cs typeface="Arial"/>
              </a:rPr>
              <a:t>Box</a:t>
            </a:r>
            <a:r>
              <a:rPr sz="900" b="1" spc="-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b="1" dirty="0">
                <a:solidFill>
                  <a:srgbClr val="231F20"/>
                </a:solidFill>
                <a:latin typeface="Arial"/>
                <a:cs typeface="Arial"/>
              </a:rPr>
              <a:t>units:</a:t>
            </a:r>
            <a:r>
              <a:rPr sz="900" b="1" spc="-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Arial"/>
                <a:cs typeface="Arial"/>
              </a:rPr>
              <a:t>20</a:t>
            </a:r>
            <a:endParaRPr sz="900">
              <a:latin typeface="Arial"/>
              <a:cs typeface="Arial"/>
            </a:endParaRPr>
          </a:p>
          <a:p>
            <a:pPr marR="5080" algn="r">
              <a:lnSpc>
                <a:spcPct val="100000"/>
              </a:lnSpc>
            </a:pPr>
            <a:r>
              <a:rPr sz="900" b="1" dirty="0">
                <a:solidFill>
                  <a:srgbClr val="231F20"/>
                </a:solidFill>
                <a:latin typeface="Arial"/>
                <a:cs typeface="Arial"/>
              </a:rPr>
              <a:t>Minimum</a:t>
            </a:r>
            <a:r>
              <a:rPr sz="900" b="1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b="1" dirty="0">
                <a:solidFill>
                  <a:srgbClr val="231F20"/>
                </a:solidFill>
                <a:latin typeface="Arial"/>
                <a:cs typeface="Arial"/>
              </a:rPr>
              <a:t>order:</a:t>
            </a:r>
            <a:r>
              <a:rPr sz="900" b="1" spc="-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231F20"/>
                </a:solidFill>
                <a:latin typeface="Arial"/>
                <a:cs typeface="Arial"/>
              </a:rPr>
              <a:t>1</a:t>
            </a:r>
            <a:r>
              <a:rPr sz="900" spc="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00" spc="-20" dirty="0">
                <a:solidFill>
                  <a:srgbClr val="231F20"/>
                </a:solidFill>
                <a:latin typeface="Arial"/>
                <a:cs typeface="Arial"/>
              </a:rPr>
              <a:t>box.</a:t>
            </a:r>
            <a:endParaRPr sz="900">
              <a:latin typeface="Arial"/>
              <a:cs typeface="Arial"/>
            </a:endParaRPr>
          </a:p>
        </p:txBody>
      </p:sp>
      <p:sp>
        <p:nvSpPr>
          <p:cNvPr id="84" name="object 84"/>
          <p:cNvSpPr txBox="1"/>
          <p:nvPr/>
        </p:nvSpPr>
        <p:spPr>
          <a:xfrm>
            <a:off x="8320735" y="3896588"/>
            <a:ext cx="940435" cy="246379"/>
          </a:xfrm>
          <a:prstGeom prst="rect">
            <a:avLst/>
          </a:prstGeom>
          <a:solidFill>
            <a:srgbClr val="FFDF4F"/>
          </a:solidFill>
        </p:spPr>
        <p:txBody>
          <a:bodyPr vert="horz" wrap="square" lIns="0" tIns="635" rIns="0" bIns="0" rtlCol="0">
            <a:spAutoFit/>
          </a:bodyPr>
          <a:lstStyle/>
          <a:p>
            <a:pPr marL="93980">
              <a:lnSpc>
                <a:spcPct val="100000"/>
              </a:lnSpc>
              <a:spcBef>
                <a:spcPts val="5"/>
              </a:spcBef>
            </a:pPr>
            <a:r>
              <a:rPr sz="1400" b="1" dirty="0">
                <a:solidFill>
                  <a:srgbClr val="231F20"/>
                </a:solidFill>
                <a:latin typeface="Arial"/>
                <a:cs typeface="Arial"/>
              </a:rPr>
              <a:t>02360-</a:t>
            </a:r>
            <a:r>
              <a:rPr sz="1400" b="1" spc="-25" dirty="0">
                <a:solidFill>
                  <a:srgbClr val="231F20"/>
                </a:solidFill>
                <a:latin typeface="Arial"/>
                <a:cs typeface="Arial"/>
              </a:rPr>
              <a:t>01</a:t>
            </a:r>
            <a:endParaRPr sz="1400">
              <a:latin typeface="Arial"/>
              <a:cs typeface="Arial"/>
            </a:endParaRPr>
          </a:p>
        </p:txBody>
      </p:sp>
      <p:sp>
        <p:nvSpPr>
          <p:cNvPr id="85" name="object 85"/>
          <p:cNvSpPr txBox="1"/>
          <p:nvPr/>
        </p:nvSpPr>
        <p:spPr>
          <a:xfrm>
            <a:off x="10161003" y="3896588"/>
            <a:ext cx="942340" cy="246379"/>
          </a:xfrm>
          <a:prstGeom prst="rect">
            <a:avLst/>
          </a:prstGeom>
          <a:solidFill>
            <a:srgbClr val="FFDF4F"/>
          </a:solidFill>
        </p:spPr>
        <p:txBody>
          <a:bodyPr vert="horz" wrap="square" lIns="0" tIns="635" rIns="0" bIns="0" rtlCol="0">
            <a:spAutoFit/>
          </a:bodyPr>
          <a:lstStyle/>
          <a:p>
            <a:pPr marL="95250">
              <a:lnSpc>
                <a:spcPct val="100000"/>
              </a:lnSpc>
              <a:spcBef>
                <a:spcPts val="5"/>
              </a:spcBef>
            </a:pPr>
            <a:r>
              <a:rPr sz="1400" b="1" dirty="0">
                <a:solidFill>
                  <a:srgbClr val="231F20"/>
                </a:solidFill>
                <a:latin typeface="Arial"/>
                <a:cs typeface="Arial"/>
              </a:rPr>
              <a:t>02360-</a:t>
            </a:r>
            <a:r>
              <a:rPr sz="1400" b="1" spc="-25" dirty="0">
                <a:solidFill>
                  <a:srgbClr val="231F20"/>
                </a:solidFill>
                <a:latin typeface="Arial"/>
                <a:cs typeface="Arial"/>
              </a:rPr>
              <a:t>05</a:t>
            </a:r>
            <a:endParaRPr sz="1400">
              <a:latin typeface="Arial"/>
              <a:cs typeface="Arial"/>
            </a:endParaRPr>
          </a:p>
        </p:txBody>
      </p:sp>
      <p:sp>
        <p:nvSpPr>
          <p:cNvPr id="86" name="object 86"/>
          <p:cNvSpPr txBox="1"/>
          <p:nvPr/>
        </p:nvSpPr>
        <p:spPr>
          <a:xfrm>
            <a:off x="8320735" y="7128002"/>
            <a:ext cx="940435" cy="246379"/>
          </a:xfrm>
          <a:prstGeom prst="rect">
            <a:avLst/>
          </a:prstGeom>
          <a:solidFill>
            <a:srgbClr val="FFDF4F"/>
          </a:solidFill>
        </p:spPr>
        <p:txBody>
          <a:bodyPr vert="horz" wrap="square" lIns="0" tIns="635" rIns="0" bIns="0" rtlCol="0">
            <a:spAutoFit/>
          </a:bodyPr>
          <a:lstStyle/>
          <a:p>
            <a:pPr marL="93980">
              <a:lnSpc>
                <a:spcPct val="100000"/>
              </a:lnSpc>
              <a:spcBef>
                <a:spcPts val="5"/>
              </a:spcBef>
            </a:pPr>
            <a:r>
              <a:rPr sz="1400" b="1" dirty="0">
                <a:solidFill>
                  <a:srgbClr val="231F20"/>
                </a:solidFill>
                <a:latin typeface="Arial"/>
                <a:cs typeface="Arial"/>
              </a:rPr>
              <a:t>02370-</a:t>
            </a:r>
            <a:r>
              <a:rPr sz="1400" b="1" spc="-25" dirty="0">
                <a:solidFill>
                  <a:srgbClr val="231F20"/>
                </a:solidFill>
                <a:latin typeface="Arial"/>
                <a:cs typeface="Arial"/>
              </a:rPr>
              <a:t>01</a:t>
            </a:r>
            <a:endParaRPr sz="1400">
              <a:latin typeface="Arial"/>
              <a:cs typeface="Arial"/>
            </a:endParaRPr>
          </a:p>
        </p:txBody>
      </p:sp>
      <p:sp>
        <p:nvSpPr>
          <p:cNvPr id="87" name="object 87"/>
          <p:cNvSpPr txBox="1"/>
          <p:nvPr/>
        </p:nvSpPr>
        <p:spPr>
          <a:xfrm>
            <a:off x="10161003" y="7128002"/>
            <a:ext cx="942340" cy="246379"/>
          </a:xfrm>
          <a:prstGeom prst="rect">
            <a:avLst/>
          </a:prstGeom>
          <a:solidFill>
            <a:srgbClr val="FFDF4F"/>
          </a:solidFill>
        </p:spPr>
        <p:txBody>
          <a:bodyPr vert="horz" wrap="square" lIns="0" tIns="635" rIns="0" bIns="0" rtlCol="0">
            <a:spAutoFit/>
          </a:bodyPr>
          <a:lstStyle/>
          <a:p>
            <a:pPr marL="95250">
              <a:lnSpc>
                <a:spcPct val="100000"/>
              </a:lnSpc>
              <a:spcBef>
                <a:spcPts val="5"/>
              </a:spcBef>
            </a:pPr>
            <a:r>
              <a:rPr sz="1400" b="1" dirty="0">
                <a:solidFill>
                  <a:srgbClr val="231F20"/>
                </a:solidFill>
                <a:latin typeface="Arial"/>
                <a:cs typeface="Arial"/>
              </a:rPr>
              <a:t>02370-</a:t>
            </a:r>
            <a:r>
              <a:rPr sz="1400" b="1" spc="-25" dirty="0">
                <a:solidFill>
                  <a:srgbClr val="231F20"/>
                </a:solidFill>
                <a:latin typeface="Arial"/>
                <a:cs typeface="Arial"/>
              </a:rPr>
              <a:t>05</a:t>
            </a:r>
            <a:endParaRPr sz="1400">
              <a:latin typeface="Arial"/>
              <a:cs typeface="Arial"/>
            </a:endParaRPr>
          </a:p>
        </p:txBody>
      </p:sp>
      <p:sp>
        <p:nvSpPr>
          <p:cNvPr id="88" name="object 88"/>
          <p:cNvSpPr txBox="1"/>
          <p:nvPr/>
        </p:nvSpPr>
        <p:spPr>
          <a:xfrm>
            <a:off x="11739004" y="3896588"/>
            <a:ext cx="940435" cy="246379"/>
          </a:xfrm>
          <a:prstGeom prst="rect">
            <a:avLst/>
          </a:prstGeom>
          <a:solidFill>
            <a:srgbClr val="FFDF4F"/>
          </a:solidFill>
        </p:spPr>
        <p:txBody>
          <a:bodyPr vert="horz" wrap="square" lIns="0" tIns="635" rIns="0" bIns="0" rtlCol="0">
            <a:spAutoFit/>
          </a:bodyPr>
          <a:lstStyle/>
          <a:p>
            <a:pPr marL="93980">
              <a:lnSpc>
                <a:spcPct val="100000"/>
              </a:lnSpc>
              <a:spcBef>
                <a:spcPts val="5"/>
              </a:spcBef>
            </a:pPr>
            <a:r>
              <a:rPr sz="1400" b="1" dirty="0">
                <a:solidFill>
                  <a:srgbClr val="231F20"/>
                </a:solidFill>
                <a:latin typeface="Arial"/>
                <a:cs typeface="Arial"/>
              </a:rPr>
              <a:t>02365-</a:t>
            </a:r>
            <a:r>
              <a:rPr sz="1400" b="1" spc="-25" dirty="0">
                <a:solidFill>
                  <a:srgbClr val="231F20"/>
                </a:solidFill>
                <a:latin typeface="Arial"/>
                <a:cs typeface="Arial"/>
              </a:rPr>
              <a:t>01</a:t>
            </a:r>
            <a:endParaRPr sz="1400">
              <a:latin typeface="Arial"/>
              <a:cs typeface="Arial"/>
            </a:endParaRPr>
          </a:p>
        </p:txBody>
      </p:sp>
      <p:sp>
        <p:nvSpPr>
          <p:cNvPr id="89" name="object 89"/>
          <p:cNvSpPr txBox="1"/>
          <p:nvPr/>
        </p:nvSpPr>
        <p:spPr>
          <a:xfrm>
            <a:off x="13579220" y="3896588"/>
            <a:ext cx="942340" cy="246379"/>
          </a:xfrm>
          <a:prstGeom prst="rect">
            <a:avLst/>
          </a:prstGeom>
          <a:solidFill>
            <a:srgbClr val="FFDF4F"/>
          </a:solidFill>
        </p:spPr>
        <p:txBody>
          <a:bodyPr vert="horz" wrap="square" lIns="0" tIns="635" rIns="0" bIns="0" rtlCol="0">
            <a:spAutoFit/>
          </a:bodyPr>
          <a:lstStyle/>
          <a:p>
            <a:pPr marL="95250">
              <a:lnSpc>
                <a:spcPct val="100000"/>
              </a:lnSpc>
              <a:spcBef>
                <a:spcPts val="5"/>
              </a:spcBef>
            </a:pPr>
            <a:r>
              <a:rPr sz="1400" b="1" dirty="0">
                <a:solidFill>
                  <a:srgbClr val="231F20"/>
                </a:solidFill>
                <a:latin typeface="Arial"/>
                <a:cs typeface="Arial"/>
              </a:rPr>
              <a:t>02365-</a:t>
            </a:r>
            <a:r>
              <a:rPr sz="1400" b="1" spc="-25" dirty="0">
                <a:solidFill>
                  <a:srgbClr val="231F20"/>
                </a:solidFill>
                <a:latin typeface="Arial"/>
                <a:cs typeface="Arial"/>
              </a:rPr>
              <a:t>05</a:t>
            </a:r>
            <a:endParaRPr sz="1400">
              <a:latin typeface="Arial"/>
              <a:cs typeface="Arial"/>
            </a:endParaRPr>
          </a:p>
        </p:txBody>
      </p:sp>
      <p:sp>
        <p:nvSpPr>
          <p:cNvPr id="90" name="object 90"/>
          <p:cNvSpPr txBox="1"/>
          <p:nvPr/>
        </p:nvSpPr>
        <p:spPr>
          <a:xfrm>
            <a:off x="11739004" y="7128002"/>
            <a:ext cx="940435" cy="246379"/>
          </a:xfrm>
          <a:prstGeom prst="rect">
            <a:avLst/>
          </a:prstGeom>
          <a:solidFill>
            <a:srgbClr val="FFDF4F"/>
          </a:solidFill>
        </p:spPr>
        <p:txBody>
          <a:bodyPr vert="horz" wrap="square" lIns="0" tIns="635" rIns="0" bIns="0" rtlCol="0">
            <a:spAutoFit/>
          </a:bodyPr>
          <a:lstStyle/>
          <a:p>
            <a:pPr marL="93980">
              <a:lnSpc>
                <a:spcPct val="100000"/>
              </a:lnSpc>
              <a:spcBef>
                <a:spcPts val="5"/>
              </a:spcBef>
            </a:pPr>
            <a:r>
              <a:rPr sz="1400" b="1" dirty="0">
                <a:solidFill>
                  <a:srgbClr val="231F20"/>
                </a:solidFill>
                <a:latin typeface="Arial"/>
                <a:cs typeface="Arial"/>
              </a:rPr>
              <a:t>02375-</a:t>
            </a:r>
            <a:r>
              <a:rPr sz="1400" b="1" spc="-25" dirty="0">
                <a:solidFill>
                  <a:srgbClr val="231F20"/>
                </a:solidFill>
                <a:latin typeface="Arial"/>
                <a:cs typeface="Arial"/>
              </a:rPr>
              <a:t>01</a:t>
            </a:r>
            <a:endParaRPr sz="1400">
              <a:latin typeface="Arial"/>
              <a:cs typeface="Arial"/>
            </a:endParaRPr>
          </a:p>
        </p:txBody>
      </p:sp>
      <p:sp>
        <p:nvSpPr>
          <p:cNvPr id="91" name="object 91"/>
          <p:cNvSpPr txBox="1"/>
          <p:nvPr/>
        </p:nvSpPr>
        <p:spPr>
          <a:xfrm>
            <a:off x="13579220" y="7128002"/>
            <a:ext cx="942340" cy="246379"/>
          </a:xfrm>
          <a:prstGeom prst="rect">
            <a:avLst/>
          </a:prstGeom>
          <a:solidFill>
            <a:srgbClr val="FFDF4F"/>
          </a:solidFill>
        </p:spPr>
        <p:txBody>
          <a:bodyPr vert="horz" wrap="square" lIns="0" tIns="635" rIns="0" bIns="0" rtlCol="0">
            <a:spAutoFit/>
          </a:bodyPr>
          <a:lstStyle/>
          <a:p>
            <a:pPr marL="95250">
              <a:lnSpc>
                <a:spcPct val="100000"/>
              </a:lnSpc>
              <a:spcBef>
                <a:spcPts val="5"/>
              </a:spcBef>
            </a:pPr>
            <a:r>
              <a:rPr sz="1400" b="1" dirty="0">
                <a:solidFill>
                  <a:srgbClr val="231F20"/>
                </a:solidFill>
                <a:latin typeface="Arial"/>
                <a:cs typeface="Arial"/>
              </a:rPr>
              <a:t>02375-</a:t>
            </a:r>
            <a:r>
              <a:rPr sz="1400" b="1" spc="-25" dirty="0">
                <a:solidFill>
                  <a:srgbClr val="231F20"/>
                </a:solidFill>
                <a:latin typeface="Arial"/>
                <a:cs typeface="Arial"/>
              </a:rPr>
              <a:t>05</a:t>
            </a:r>
            <a:endParaRPr sz="1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954260" cy="10908030"/>
          </a:xfrm>
          <a:custGeom>
            <a:avLst/>
            <a:gdLst/>
            <a:ahLst/>
            <a:cxnLst/>
            <a:rect l="l" t="t" r="r" b="b"/>
            <a:pathLst>
              <a:path w="9954260" h="10908030">
                <a:moveTo>
                  <a:pt x="9953993" y="0"/>
                </a:moveTo>
                <a:lnTo>
                  <a:pt x="0" y="0"/>
                </a:lnTo>
                <a:lnTo>
                  <a:pt x="0" y="10908004"/>
                </a:lnTo>
                <a:lnTo>
                  <a:pt x="9953993" y="10908004"/>
                </a:lnTo>
                <a:lnTo>
                  <a:pt x="9953993" y="0"/>
                </a:lnTo>
                <a:close/>
              </a:path>
            </a:pathLst>
          </a:custGeom>
          <a:solidFill>
            <a:srgbClr val="144D9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0187305" y="565010"/>
            <a:ext cx="4551045" cy="914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1100"/>
              </a:lnSpc>
              <a:spcBef>
                <a:spcPts val="100"/>
              </a:spcBef>
            </a:pPr>
            <a:r>
              <a:rPr sz="1050" dirty="0">
                <a:solidFill>
                  <a:srgbClr val="231F20"/>
                </a:solidFill>
                <a:latin typeface="Arial"/>
                <a:cs typeface="Arial"/>
              </a:rPr>
              <a:t>In</a:t>
            </a:r>
            <a:r>
              <a:rPr sz="1050" spc="29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50" dirty="0">
                <a:solidFill>
                  <a:srgbClr val="231F20"/>
                </a:solidFill>
                <a:latin typeface="Arial"/>
                <a:cs typeface="Arial"/>
              </a:rPr>
              <a:t>this</a:t>
            </a:r>
            <a:r>
              <a:rPr sz="1050" spc="29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50" dirty="0">
                <a:solidFill>
                  <a:srgbClr val="231F20"/>
                </a:solidFill>
                <a:latin typeface="Arial"/>
                <a:cs typeface="Arial"/>
              </a:rPr>
              <a:t>catalog</a:t>
            </a:r>
            <a:r>
              <a:rPr sz="1050" spc="29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50" dirty="0">
                <a:solidFill>
                  <a:srgbClr val="231F20"/>
                </a:solidFill>
                <a:latin typeface="Arial"/>
                <a:cs typeface="Arial"/>
              </a:rPr>
              <a:t>you</a:t>
            </a:r>
            <a:r>
              <a:rPr sz="1050" spc="30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50" dirty="0">
                <a:solidFill>
                  <a:srgbClr val="231F20"/>
                </a:solidFill>
                <a:latin typeface="Arial"/>
                <a:cs typeface="Arial"/>
              </a:rPr>
              <a:t>will</a:t>
            </a:r>
            <a:r>
              <a:rPr sz="1050" spc="29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50" dirty="0">
                <a:solidFill>
                  <a:srgbClr val="231F20"/>
                </a:solidFill>
                <a:latin typeface="Arial"/>
                <a:cs typeface="Arial"/>
              </a:rPr>
              <a:t>find</a:t>
            </a:r>
            <a:r>
              <a:rPr sz="1050" spc="29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50" dirty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1050" spc="30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50" dirty="0">
                <a:solidFill>
                  <a:srgbClr val="231F20"/>
                </a:solidFill>
                <a:latin typeface="Arial"/>
                <a:cs typeface="Arial"/>
              </a:rPr>
              <a:t>widest</a:t>
            </a:r>
            <a:r>
              <a:rPr sz="1050" spc="29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50" dirty="0">
                <a:solidFill>
                  <a:srgbClr val="231F20"/>
                </a:solidFill>
                <a:latin typeface="Arial"/>
                <a:cs typeface="Arial"/>
              </a:rPr>
              <a:t>variety</a:t>
            </a:r>
            <a:r>
              <a:rPr sz="1050" spc="29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50" dirty="0">
                <a:solidFill>
                  <a:srgbClr val="231F20"/>
                </a:solidFill>
                <a:latin typeface="Arial"/>
                <a:cs typeface="Arial"/>
              </a:rPr>
              <a:t>of</a:t>
            </a:r>
            <a:r>
              <a:rPr sz="1050" spc="30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50" dirty="0">
                <a:solidFill>
                  <a:srgbClr val="231F20"/>
                </a:solidFill>
                <a:latin typeface="Arial"/>
                <a:cs typeface="Arial"/>
              </a:rPr>
              <a:t>accessories</a:t>
            </a:r>
            <a:r>
              <a:rPr sz="1050" spc="30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50" spc="-10" dirty="0">
                <a:solidFill>
                  <a:srgbClr val="231F20"/>
                </a:solidFill>
                <a:latin typeface="Arial"/>
                <a:cs typeface="Arial"/>
              </a:rPr>
              <a:t>designed</a:t>
            </a:r>
            <a:r>
              <a:rPr sz="1050" spc="-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50" dirty="0">
                <a:solidFill>
                  <a:srgbClr val="231F20"/>
                </a:solidFill>
                <a:latin typeface="Arial"/>
                <a:cs typeface="Arial"/>
              </a:rPr>
              <a:t>specifically</a:t>
            </a:r>
            <a:r>
              <a:rPr sz="1050" spc="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50" dirty="0">
                <a:solidFill>
                  <a:srgbClr val="231F20"/>
                </a:solidFill>
                <a:latin typeface="Arial"/>
                <a:cs typeface="Arial"/>
              </a:rPr>
              <a:t>for</a:t>
            </a:r>
            <a:r>
              <a:rPr sz="1050" spc="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50" dirty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1050" spc="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50" spc="-20" dirty="0">
                <a:solidFill>
                  <a:srgbClr val="231F20"/>
                </a:solidFill>
                <a:latin typeface="Arial"/>
                <a:cs typeface="Arial"/>
              </a:rPr>
              <a:t>“NEWTON</a:t>
            </a:r>
            <a:r>
              <a:rPr sz="1050" spc="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50" spc="-35" dirty="0">
                <a:solidFill>
                  <a:srgbClr val="231F20"/>
                </a:solidFill>
                <a:latin typeface="Arial"/>
                <a:cs typeface="Arial"/>
              </a:rPr>
              <a:t>ESL</a:t>
            </a:r>
            <a:r>
              <a:rPr sz="1050" spc="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50" spc="-10" dirty="0">
                <a:solidFill>
                  <a:srgbClr val="231F20"/>
                </a:solidFill>
                <a:latin typeface="Arial"/>
                <a:cs typeface="Arial"/>
              </a:rPr>
              <a:t>SOLUM”.</a:t>
            </a:r>
            <a:endParaRPr sz="10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90"/>
              </a:spcBef>
            </a:pPr>
            <a:endParaRPr sz="1050">
              <a:latin typeface="Arial"/>
              <a:cs typeface="Arial"/>
            </a:endParaRPr>
          </a:p>
          <a:p>
            <a:pPr marL="12700" marR="5080">
              <a:lnSpc>
                <a:spcPct val="111100"/>
              </a:lnSpc>
            </a:pPr>
            <a:r>
              <a:rPr sz="1050" dirty="0">
                <a:solidFill>
                  <a:srgbClr val="231F20"/>
                </a:solidFill>
                <a:latin typeface="Arial"/>
                <a:cs typeface="Arial"/>
              </a:rPr>
              <a:t>All</a:t>
            </a:r>
            <a:r>
              <a:rPr sz="1050" spc="39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50" dirty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1050" spc="39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50" dirty="0">
                <a:solidFill>
                  <a:srgbClr val="231F20"/>
                </a:solidFill>
                <a:latin typeface="Arial"/>
                <a:cs typeface="Arial"/>
              </a:rPr>
              <a:t>accessories</a:t>
            </a:r>
            <a:r>
              <a:rPr sz="1050" spc="40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50" dirty="0">
                <a:solidFill>
                  <a:srgbClr val="231F20"/>
                </a:solidFill>
                <a:latin typeface="Arial"/>
                <a:cs typeface="Arial"/>
              </a:rPr>
              <a:t>are</a:t>
            </a:r>
            <a:r>
              <a:rPr sz="1050" spc="39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50" dirty="0">
                <a:solidFill>
                  <a:srgbClr val="231F20"/>
                </a:solidFill>
                <a:latin typeface="Arial"/>
                <a:cs typeface="Arial"/>
              </a:rPr>
              <a:t>specifically</a:t>
            </a:r>
            <a:r>
              <a:rPr sz="1050" spc="40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50" dirty="0">
                <a:solidFill>
                  <a:srgbClr val="231F20"/>
                </a:solidFill>
                <a:latin typeface="Arial"/>
                <a:cs typeface="Arial"/>
              </a:rPr>
              <a:t>designed</a:t>
            </a:r>
            <a:r>
              <a:rPr sz="1050" spc="39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50" dirty="0">
                <a:solidFill>
                  <a:srgbClr val="231F20"/>
                </a:solidFill>
                <a:latin typeface="Arial"/>
                <a:cs typeface="Arial"/>
              </a:rPr>
              <a:t>to</a:t>
            </a:r>
            <a:r>
              <a:rPr sz="1050" spc="39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50" dirty="0">
                <a:solidFill>
                  <a:srgbClr val="231F20"/>
                </a:solidFill>
                <a:latin typeface="Arial"/>
                <a:cs typeface="Arial"/>
              </a:rPr>
              <a:t>be</a:t>
            </a:r>
            <a:r>
              <a:rPr sz="1050" spc="40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50" dirty="0">
                <a:solidFill>
                  <a:srgbClr val="231F20"/>
                </a:solidFill>
                <a:latin typeface="Arial"/>
                <a:cs typeface="Arial"/>
              </a:rPr>
              <a:t>applied</a:t>
            </a:r>
            <a:r>
              <a:rPr sz="1050" spc="39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50" dirty="0">
                <a:solidFill>
                  <a:srgbClr val="231F20"/>
                </a:solidFill>
                <a:latin typeface="Arial"/>
                <a:cs typeface="Arial"/>
              </a:rPr>
              <a:t>with</a:t>
            </a:r>
            <a:r>
              <a:rPr sz="1050" spc="40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50" spc="-20" dirty="0">
                <a:solidFill>
                  <a:srgbClr val="231F20"/>
                </a:solidFill>
                <a:latin typeface="Arial"/>
                <a:cs typeface="Arial"/>
              </a:rPr>
              <a:t>each</a:t>
            </a:r>
            <a:r>
              <a:rPr sz="1050" spc="-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50" dirty="0">
                <a:solidFill>
                  <a:srgbClr val="231F20"/>
                </a:solidFill>
                <a:latin typeface="Arial"/>
                <a:cs typeface="Arial"/>
              </a:rPr>
              <a:t>electronic</a:t>
            </a:r>
            <a:r>
              <a:rPr sz="1050" spc="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50" dirty="0">
                <a:solidFill>
                  <a:srgbClr val="231F20"/>
                </a:solidFill>
                <a:latin typeface="Arial"/>
                <a:cs typeface="Arial"/>
              </a:rPr>
              <a:t>label</a:t>
            </a:r>
            <a:r>
              <a:rPr sz="1050" spc="5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50" spc="-10" dirty="0">
                <a:solidFill>
                  <a:srgbClr val="231F20"/>
                </a:solidFill>
                <a:latin typeface="Arial"/>
                <a:cs typeface="Arial"/>
              </a:rPr>
              <a:t>model.</a:t>
            </a:r>
            <a:endParaRPr sz="105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187305" y="1631831"/>
            <a:ext cx="4550410" cy="736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11100"/>
              </a:lnSpc>
              <a:spcBef>
                <a:spcPts val="100"/>
              </a:spcBef>
            </a:pPr>
            <a:r>
              <a:rPr sz="1050" dirty="0">
                <a:solidFill>
                  <a:srgbClr val="231F20"/>
                </a:solidFill>
                <a:latin typeface="Arial"/>
                <a:cs typeface="Arial"/>
              </a:rPr>
              <a:t>Most</a:t>
            </a:r>
            <a:r>
              <a:rPr sz="1050" spc="26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50" dirty="0">
                <a:solidFill>
                  <a:srgbClr val="231F20"/>
                </a:solidFill>
                <a:latin typeface="Arial"/>
                <a:cs typeface="Arial"/>
              </a:rPr>
              <a:t>of</a:t>
            </a:r>
            <a:r>
              <a:rPr sz="1050" spc="26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50" dirty="0">
                <a:solidFill>
                  <a:srgbClr val="231F20"/>
                </a:solidFill>
                <a:latin typeface="Arial"/>
                <a:cs typeface="Arial"/>
              </a:rPr>
              <a:t>them</a:t>
            </a:r>
            <a:r>
              <a:rPr sz="1050" spc="26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50" dirty="0">
                <a:solidFill>
                  <a:srgbClr val="231F20"/>
                </a:solidFill>
                <a:latin typeface="Arial"/>
                <a:cs typeface="Arial"/>
              </a:rPr>
              <a:t>have</a:t>
            </a:r>
            <a:r>
              <a:rPr sz="1050" spc="26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50" dirty="0">
                <a:solidFill>
                  <a:srgbClr val="231F20"/>
                </a:solidFill>
                <a:latin typeface="Arial"/>
                <a:cs typeface="Arial"/>
              </a:rPr>
              <a:t>inserts</a:t>
            </a:r>
            <a:r>
              <a:rPr sz="1050" spc="26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50" dirty="0">
                <a:solidFill>
                  <a:srgbClr val="231F20"/>
                </a:solidFill>
                <a:latin typeface="Arial"/>
                <a:cs typeface="Arial"/>
              </a:rPr>
              <a:t>that,</a:t>
            </a:r>
            <a:r>
              <a:rPr sz="1050" spc="26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50" dirty="0">
                <a:solidFill>
                  <a:srgbClr val="231F20"/>
                </a:solidFill>
                <a:latin typeface="Arial"/>
                <a:cs typeface="Arial"/>
              </a:rPr>
              <a:t>in</a:t>
            </a:r>
            <a:r>
              <a:rPr sz="1050" spc="26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50" dirty="0">
                <a:solidFill>
                  <a:srgbClr val="231F20"/>
                </a:solidFill>
                <a:latin typeface="Arial"/>
                <a:cs typeface="Arial"/>
              </a:rPr>
              <a:t>combination</a:t>
            </a:r>
            <a:r>
              <a:rPr sz="1050" spc="27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50" dirty="0">
                <a:solidFill>
                  <a:srgbClr val="231F20"/>
                </a:solidFill>
                <a:latin typeface="Arial"/>
                <a:cs typeface="Arial"/>
              </a:rPr>
              <a:t>with</a:t>
            </a:r>
            <a:r>
              <a:rPr sz="1050" spc="26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50" dirty="0">
                <a:solidFill>
                  <a:srgbClr val="231F20"/>
                </a:solidFill>
                <a:latin typeface="Arial"/>
                <a:cs typeface="Arial"/>
              </a:rPr>
              <a:t>our</a:t>
            </a:r>
            <a:r>
              <a:rPr sz="1050" spc="26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50" dirty="0">
                <a:solidFill>
                  <a:srgbClr val="231F20"/>
                </a:solidFill>
                <a:latin typeface="Arial"/>
                <a:cs typeface="Arial"/>
              </a:rPr>
              <a:t>supports,</a:t>
            </a:r>
            <a:r>
              <a:rPr sz="1050" spc="26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50" spc="-10" dirty="0">
                <a:solidFill>
                  <a:srgbClr val="231F20"/>
                </a:solidFill>
                <a:latin typeface="Arial"/>
                <a:cs typeface="Arial"/>
              </a:rPr>
              <a:t>allow</a:t>
            </a:r>
            <a:r>
              <a:rPr sz="1050" spc="-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50" dirty="0">
                <a:solidFill>
                  <a:srgbClr val="231F20"/>
                </a:solidFill>
                <a:latin typeface="Arial"/>
                <a:cs typeface="Arial"/>
              </a:rPr>
              <a:t>each</a:t>
            </a:r>
            <a:r>
              <a:rPr sz="1050" spc="6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50" dirty="0">
                <a:solidFill>
                  <a:srgbClr val="231F20"/>
                </a:solidFill>
                <a:latin typeface="Arial"/>
                <a:cs typeface="Arial"/>
              </a:rPr>
              <a:t>label</a:t>
            </a:r>
            <a:r>
              <a:rPr sz="1050" spc="7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50" dirty="0">
                <a:solidFill>
                  <a:srgbClr val="231F20"/>
                </a:solidFill>
                <a:latin typeface="Arial"/>
                <a:cs typeface="Arial"/>
              </a:rPr>
              <a:t>model</a:t>
            </a:r>
            <a:r>
              <a:rPr sz="1050" spc="6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50" dirty="0">
                <a:solidFill>
                  <a:srgbClr val="231F20"/>
                </a:solidFill>
                <a:latin typeface="Arial"/>
                <a:cs typeface="Arial"/>
              </a:rPr>
              <a:t>to</a:t>
            </a:r>
            <a:r>
              <a:rPr sz="1050" spc="7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50" dirty="0">
                <a:solidFill>
                  <a:srgbClr val="231F20"/>
                </a:solidFill>
                <a:latin typeface="Arial"/>
                <a:cs typeface="Arial"/>
              </a:rPr>
              <a:t>be</a:t>
            </a:r>
            <a:r>
              <a:rPr sz="1050" spc="6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50" dirty="0">
                <a:solidFill>
                  <a:srgbClr val="231F20"/>
                </a:solidFill>
                <a:latin typeface="Arial"/>
                <a:cs typeface="Arial"/>
              </a:rPr>
              <a:t>displayed</a:t>
            </a:r>
            <a:r>
              <a:rPr sz="1050" spc="7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50" dirty="0">
                <a:solidFill>
                  <a:srgbClr val="231F20"/>
                </a:solidFill>
                <a:latin typeface="Arial"/>
                <a:cs typeface="Arial"/>
              </a:rPr>
              <a:t>in</a:t>
            </a:r>
            <a:r>
              <a:rPr sz="1050" spc="7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50" dirty="0">
                <a:solidFill>
                  <a:srgbClr val="231F20"/>
                </a:solidFill>
                <a:latin typeface="Arial"/>
                <a:cs typeface="Arial"/>
              </a:rPr>
              <a:t>different</a:t>
            </a:r>
            <a:r>
              <a:rPr sz="1050" spc="6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50" dirty="0">
                <a:solidFill>
                  <a:srgbClr val="231F20"/>
                </a:solidFill>
                <a:latin typeface="Arial"/>
                <a:cs typeface="Arial"/>
              </a:rPr>
              <a:t>positions</a:t>
            </a:r>
            <a:r>
              <a:rPr sz="1050" spc="7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50" dirty="0">
                <a:solidFill>
                  <a:srgbClr val="231F20"/>
                </a:solidFill>
                <a:latin typeface="Arial"/>
                <a:cs typeface="Arial"/>
              </a:rPr>
              <a:t>so</a:t>
            </a:r>
            <a:r>
              <a:rPr sz="1050" spc="6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50" dirty="0">
                <a:solidFill>
                  <a:srgbClr val="231F20"/>
                </a:solidFill>
                <a:latin typeface="Arial"/>
                <a:cs typeface="Arial"/>
              </a:rPr>
              <a:t>that</a:t>
            </a:r>
            <a:r>
              <a:rPr sz="1050" spc="7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50" dirty="0">
                <a:solidFill>
                  <a:srgbClr val="231F20"/>
                </a:solidFill>
                <a:latin typeface="Arial"/>
                <a:cs typeface="Arial"/>
              </a:rPr>
              <a:t>they</a:t>
            </a:r>
            <a:r>
              <a:rPr sz="1050" spc="6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50" dirty="0">
                <a:solidFill>
                  <a:srgbClr val="231F20"/>
                </a:solidFill>
                <a:latin typeface="Arial"/>
                <a:cs typeface="Arial"/>
              </a:rPr>
              <a:t>adapt</a:t>
            </a:r>
            <a:r>
              <a:rPr sz="1050" spc="7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50" spc="-25" dirty="0">
                <a:solidFill>
                  <a:srgbClr val="231F20"/>
                </a:solidFill>
                <a:latin typeface="Arial"/>
                <a:cs typeface="Arial"/>
              </a:rPr>
              <a:t>to</a:t>
            </a:r>
            <a:r>
              <a:rPr sz="1050" spc="-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50" dirty="0">
                <a:solidFill>
                  <a:srgbClr val="231F20"/>
                </a:solidFill>
                <a:latin typeface="Arial"/>
                <a:cs typeface="Arial"/>
              </a:rPr>
              <a:t>any</a:t>
            </a:r>
            <a:r>
              <a:rPr sz="1050" spc="10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50" dirty="0">
                <a:solidFill>
                  <a:srgbClr val="231F20"/>
                </a:solidFill>
                <a:latin typeface="Arial"/>
                <a:cs typeface="Arial"/>
              </a:rPr>
              <a:t>type</a:t>
            </a:r>
            <a:r>
              <a:rPr sz="1050" spc="10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50" dirty="0">
                <a:solidFill>
                  <a:srgbClr val="231F20"/>
                </a:solidFill>
                <a:latin typeface="Arial"/>
                <a:cs typeface="Arial"/>
              </a:rPr>
              <a:t>of</a:t>
            </a:r>
            <a:r>
              <a:rPr sz="1050" spc="10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50" dirty="0">
                <a:solidFill>
                  <a:srgbClr val="231F20"/>
                </a:solidFill>
                <a:latin typeface="Arial"/>
                <a:cs typeface="Arial"/>
              </a:rPr>
              <a:t>furniture</a:t>
            </a:r>
            <a:r>
              <a:rPr sz="1050" spc="1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50" dirty="0">
                <a:solidFill>
                  <a:srgbClr val="231F20"/>
                </a:solidFill>
                <a:latin typeface="Arial"/>
                <a:cs typeface="Arial"/>
              </a:rPr>
              <a:t>or</a:t>
            </a:r>
            <a:r>
              <a:rPr sz="1050" spc="10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50" dirty="0">
                <a:solidFill>
                  <a:srgbClr val="231F20"/>
                </a:solidFill>
                <a:latin typeface="Arial"/>
                <a:cs typeface="Arial"/>
              </a:rPr>
              <a:t>surface,</a:t>
            </a:r>
            <a:r>
              <a:rPr sz="1050" spc="10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50" dirty="0">
                <a:solidFill>
                  <a:srgbClr val="231F20"/>
                </a:solidFill>
                <a:latin typeface="Arial"/>
                <a:cs typeface="Arial"/>
              </a:rPr>
              <a:t>adapting</a:t>
            </a:r>
            <a:r>
              <a:rPr sz="1050" spc="10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50" dirty="0">
                <a:solidFill>
                  <a:srgbClr val="231F20"/>
                </a:solidFill>
                <a:latin typeface="Arial"/>
                <a:cs typeface="Arial"/>
              </a:rPr>
              <a:t>to</a:t>
            </a:r>
            <a:r>
              <a:rPr sz="1050" spc="1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50" dirty="0">
                <a:solidFill>
                  <a:srgbClr val="231F20"/>
                </a:solidFill>
                <a:latin typeface="Arial"/>
                <a:cs typeface="Arial"/>
              </a:rPr>
              <a:t>any</a:t>
            </a:r>
            <a:r>
              <a:rPr sz="1050" spc="10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50" dirty="0">
                <a:solidFill>
                  <a:srgbClr val="231F20"/>
                </a:solidFill>
                <a:latin typeface="Arial"/>
                <a:cs typeface="Arial"/>
              </a:rPr>
              <a:t>situation</a:t>
            </a:r>
            <a:r>
              <a:rPr sz="1050" spc="10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50" dirty="0">
                <a:solidFill>
                  <a:srgbClr val="231F20"/>
                </a:solidFill>
                <a:latin typeface="Arial"/>
                <a:cs typeface="Arial"/>
              </a:rPr>
              <a:t>you</a:t>
            </a:r>
            <a:r>
              <a:rPr sz="1050" spc="10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50" dirty="0">
                <a:solidFill>
                  <a:srgbClr val="231F20"/>
                </a:solidFill>
                <a:latin typeface="Arial"/>
                <a:cs typeface="Arial"/>
              </a:rPr>
              <a:t>need</a:t>
            </a:r>
            <a:r>
              <a:rPr sz="1050" spc="1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50" dirty="0">
                <a:solidFill>
                  <a:srgbClr val="231F20"/>
                </a:solidFill>
                <a:latin typeface="Arial"/>
                <a:cs typeface="Arial"/>
              </a:rPr>
              <a:t>in</a:t>
            </a:r>
            <a:r>
              <a:rPr sz="1050" spc="10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50" spc="-20" dirty="0">
                <a:solidFill>
                  <a:srgbClr val="231F20"/>
                </a:solidFill>
                <a:latin typeface="Arial"/>
                <a:cs typeface="Arial"/>
              </a:rPr>
              <a:t>your</a:t>
            </a:r>
            <a:r>
              <a:rPr sz="1050" spc="-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50" spc="-10" dirty="0">
                <a:solidFill>
                  <a:srgbClr val="231F20"/>
                </a:solidFill>
                <a:latin typeface="Arial"/>
                <a:cs typeface="Arial"/>
              </a:rPr>
              <a:t>business.</a:t>
            </a:r>
            <a:endParaRPr sz="105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187305" y="2520831"/>
            <a:ext cx="4549775" cy="381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1100"/>
              </a:lnSpc>
              <a:spcBef>
                <a:spcPts val="100"/>
              </a:spcBef>
            </a:pPr>
            <a:r>
              <a:rPr sz="1050" dirty="0">
                <a:solidFill>
                  <a:srgbClr val="231F20"/>
                </a:solidFill>
                <a:latin typeface="Arial"/>
                <a:cs typeface="Arial"/>
              </a:rPr>
              <a:t>In</a:t>
            </a:r>
            <a:r>
              <a:rPr sz="1050" spc="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50" dirty="0">
                <a:solidFill>
                  <a:srgbClr val="231F20"/>
                </a:solidFill>
                <a:latin typeface="Arial"/>
                <a:cs typeface="Arial"/>
              </a:rPr>
              <a:t>cases</a:t>
            </a:r>
            <a:r>
              <a:rPr sz="1050" spc="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50" dirty="0">
                <a:solidFill>
                  <a:srgbClr val="231F20"/>
                </a:solidFill>
                <a:latin typeface="Arial"/>
                <a:cs typeface="Arial"/>
              </a:rPr>
              <a:t>where</a:t>
            </a:r>
            <a:r>
              <a:rPr sz="1050" spc="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50" dirty="0">
                <a:solidFill>
                  <a:srgbClr val="231F20"/>
                </a:solidFill>
                <a:latin typeface="Arial"/>
                <a:cs typeface="Arial"/>
              </a:rPr>
              <a:t>these</a:t>
            </a:r>
            <a:r>
              <a:rPr sz="1050" spc="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50" dirty="0">
                <a:solidFill>
                  <a:srgbClr val="231F20"/>
                </a:solidFill>
                <a:latin typeface="Arial"/>
                <a:cs typeface="Arial"/>
              </a:rPr>
              <a:t>accessories</a:t>
            </a:r>
            <a:r>
              <a:rPr sz="1050" spc="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50" dirty="0">
                <a:solidFill>
                  <a:srgbClr val="231F20"/>
                </a:solidFill>
                <a:latin typeface="Arial"/>
                <a:cs typeface="Arial"/>
              </a:rPr>
              <a:t>come</a:t>
            </a:r>
            <a:r>
              <a:rPr sz="1050" spc="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50" dirty="0">
                <a:solidFill>
                  <a:srgbClr val="231F20"/>
                </a:solidFill>
                <a:latin typeface="Arial"/>
                <a:cs typeface="Arial"/>
              </a:rPr>
              <a:t>into</a:t>
            </a:r>
            <a:r>
              <a:rPr sz="1050" spc="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50" dirty="0">
                <a:solidFill>
                  <a:srgbClr val="231F20"/>
                </a:solidFill>
                <a:latin typeface="Arial"/>
                <a:cs typeface="Arial"/>
              </a:rPr>
              <a:t>contact</a:t>
            </a:r>
            <a:r>
              <a:rPr sz="1050" spc="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50" dirty="0">
                <a:solidFill>
                  <a:srgbClr val="231F20"/>
                </a:solidFill>
                <a:latin typeface="Arial"/>
                <a:cs typeface="Arial"/>
              </a:rPr>
              <a:t>with</a:t>
            </a:r>
            <a:r>
              <a:rPr sz="1050" spc="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50" dirty="0">
                <a:solidFill>
                  <a:srgbClr val="231F20"/>
                </a:solidFill>
                <a:latin typeface="Arial"/>
                <a:cs typeface="Arial"/>
              </a:rPr>
              <a:t>food,</a:t>
            </a:r>
            <a:r>
              <a:rPr sz="1050" spc="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50" dirty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1050" spc="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50" spc="-10" dirty="0">
                <a:solidFill>
                  <a:srgbClr val="231F20"/>
                </a:solidFill>
                <a:latin typeface="Arial"/>
                <a:cs typeface="Arial"/>
              </a:rPr>
              <a:t>materials</a:t>
            </a:r>
            <a:r>
              <a:rPr sz="1050" spc="-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50" dirty="0">
                <a:solidFill>
                  <a:srgbClr val="231F20"/>
                </a:solidFill>
                <a:latin typeface="Arial"/>
                <a:cs typeface="Arial"/>
              </a:rPr>
              <a:t>with</a:t>
            </a:r>
            <a:r>
              <a:rPr sz="1050" spc="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50" dirty="0">
                <a:solidFill>
                  <a:srgbClr val="231F20"/>
                </a:solidFill>
                <a:latin typeface="Arial"/>
                <a:cs typeface="Arial"/>
              </a:rPr>
              <a:t>which</a:t>
            </a:r>
            <a:r>
              <a:rPr sz="1050" spc="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50" dirty="0">
                <a:solidFill>
                  <a:srgbClr val="231F20"/>
                </a:solidFill>
                <a:latin typeface="Arial"/>
                <a:cs typeface="Arial"/>
              </a:rPr>
              <a:t>they</a:t>
            </a:r>
            <a:r>
              <a:rPr sz="1050" spc="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50" dirty="0">
                <a:solidFill>
                  <a:srgbClr val="231F20"/>
                </a:solidFill>
                <a:latin typeface="Arial"/>
                <a:cs typeface="Arial"/>
              </a:rPr>
              <a:t>have</a:t>
            </a:r>
            <a:r>
              <a:rPr sz="1050" spc="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50" dirty="0">
                <a:solidFill>
                  <a:srgbClr val="231F20"/>
                </a:solidFill>
                <a:latin typeface="Arial"/>
                <a:cs typeface="Arial"/>
              </a:rPr>
              <a:t>been</a:t>
            </a:r>
            <a:r>
              <a:rPr sz="1050" spc="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50" dirty="0">
                <a:solidFill>
                  <a:srgbClr val="231F20"/>
                </a:solidFill>
                <a:latin typeface="Arial"/>
                <a:cs typeface="Arial"/>
              </a:rPr>
              <a:t>manufactured</a:t>
            </a:r>
            <a:r>
              <a:rPr sz="1050" spc="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50" dirty="0">
                <a:solidFill>
                  <a:srgbClr val="231F20"/>
                </a:solidFill>
                <a:latin typeface="Arial"/>
                <a:cs typeface="Arial"/>
              </a:rPr>
              <a:t>are</a:t>
            </a:r>
            <a:r>
              <a:rPr sz="1050" spc="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50" dirty="0">
                <a:solidFill>
                  <a:srgbClr val="231F20"/>
                </a:solidFill>
                <a:latin typeface="Arial"/>
                <a:cs typeface="Arial"/>
              </a:rPr>
              <a:t>especially</a:t>
            </a:r>
            <a:r>
              <a:rPr sz="1050" spc="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50" dirty="0">
                <a:solidFill>
                  <a:srgbClr val="231F20"/>
                </a:solidFill>
                <a:latin typeface="Arial"/>
                <a:cs typeface="Arial"/>
              </a:rPr>
              <a:t>for</a:t>
            </a:r>
            <a:r>
              <a:rPr sz="1050" spc="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50" dirty="0">
                <a:solidFill>
                  <a:srgbClr val="231F20"/>
                </a:solidFill>
                <a:latin typeface="Arial"/>
                <a:cs typeface="Arial"/>
              </a:rPr>
              <a:t>food</a:t>
            </a:r>
            <a:r>
              <a:rPr sz="1050" spc="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50" spc="-20" dirty="0">
                <a:solidFill>
                  <a:srgbClr val="231F20"/>
                </a:solidFill>
                <a:latin typeface="Arial"/>
                <a:cs typeface="Arial"/>
              </a:rPr>
              <a:t>use.</a:t>
            </a:r>
            <a:endParaRPr sz="105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0187305" y="3054231"/>
            <a:ext cx="4549775" cy="381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1100"/>
              </a:lnSpc>
              <a:spcBef>
                <a:spcPts val="100"/>
              </a:spcBef>
            </a:pPr>
            <a:r>
              <a:rPr sz="1050" dirty="0">
                <a:solidFill>
                  <a:srgbClr val="231F20"/>
                </a:solidFill>
                <a:latin typeface="Arial"/>
                <a:cs typeface="Arial"/>
              </a:rPr>
              <a:t>If</a:t>
            </a:r>
            <a:r>
              <a:rPr sz="1050" spc="6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50" dirty="0">
                <a:solidFill>
                  <a:srgbClr val="231F20"/>
                </a:solidFill>
                <a:latin typeface="Arial"/>
                <a:cs typeface="Arial"/>
              </a:rPr>
              <a:t>you</a:t>
            </a:r>
            <a:r>
              <a:rPr sz="1050" spc="7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50" dirty="0">
                <a:solidFill>
                  <a:srgbClr val="231F20"/>
                </a:solidFill>
                <a:latin typeface="Arial"/>
                <a:cs typeface="Arial"/>
              </a:rPr>
              <a:t>do</a:t>
            </a:r>
            <a:r>
              <a:rPr sz="1050" spc="6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50" dirty="0">
                <a:solidFill>
                  <a:srgbClr val="231F20"/>
                </a:solidFill>
                <a:latin typeface="Arial"/>
                <a:cs typeface="Arial"/>
              </a:rPr>
              <a:t>not</a:t>
            </a:r>
            <a:r>
              <a:rPr sz="1050" spc="7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50" dirty="0">
                <a:solidFill>
                  <a:srgbClr val="231F20"/>
                </a:solidFill>
                <a:latin typeface="Arial"/>
                <a:cs typeface="Arial"/>
              </a:rPr>
              <a:t>find</a:t>
            </a:r>
            <a:r>
              <a:rPr sz="1050" spc="6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50" dirty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1050" spc="7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50" dirty="0">
                <a:solidFill>
                  <a:srgbClr val="231F20"/>
                </a:solidFill>
                <a:latin typeface="Arial"/>
                <a:cs typeface="Arial"/>
              </a:rPr>
              <a:t>product</a:t>
            </a:r>
            <a:r>
              <a:rPr sz="1050" spc="6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50" dirty="0">
                <a:solidFill>
                  <a:srgbClr val="231F20"/>
                </a:solidFill>
                <a:latin typeface="Arial"/>
                <a:cs typeface="Arial"/>
              </a:rPr>
              <a:t>you</a:t>
            </a:r>
            <a:r>
              <a:rPr sz="1050" spc="7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50" dirty="0">
                <a:solidFill>
                  <a:srgbClr val="231F20"/>
                </a:solidFill>
                <a:latin typeface="Arial"/>
                <a:cs typeface="Arial"/>
              </a:rPr>
              <a:t>need,</a:t>
            </a:r>
            <a:r>
              <a:rPr sz="1050" spc="6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50" dirty="0">
                <a:solidFill>
                  <a:srgbClr val="231F20"/>
                </a:solidFill>
                <a:latin typeface="Arial"/>
                <a:cs typeface="Arial"/>
              </a:rPr>
              <a:t>contact</a:t>
            </a:r>
            <a:r>
              <a:rPr sz="1050" spc="7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50" dirty="0">
                <a:solidFill>
                  <a:srgbClr val="231F20"/>
                </a:solidFill>
                <a:latin typeface="Arial"/>
                <a:cs typeface="Arial"/>
              </a:rPr>
              <a:t>us</a:t>
            </a:r>
            <a:r>
              <a:rPr sz="1050" spc="6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50" dirty="0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sz="1050" spc="7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50" dirty="0">
                <a:solidFill>
                  <a:srgbClr val="231F20"/>
                </a:solidFill>
                <a:latin typeface="Arial"/>
                <a:cs typeface="Arial"/>
              </a:rPr>
              <a:t>we</a:t>
            </a:r>
            <a:r>
              <a:rPr sz="1050" spc="6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50" dirty="0">
                <a:solidFill>
                  <a:srgbClr val="231F20"/>
                </a:solidFill>
                <a:latin typeface="Arial"/>
                <a:cs typeface="Arial"/>
              </a:rPr>
              <a:t>will</a:t>
            </a:r>
            <a:r>
              <a:rPr sz="1050" spc="7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50" dirty="0">
                <a:solidFill>
                  <a:srgbClr val="231F20"/>
                </a:solidFill>
                <a:latin typeface="Arial"/>
                <a:cs typeface="Arial"/>
              </a:rPr>
              <a:t>develop</a:t>
            </a:r>
            <a:r>
              <a:rPr sz="1050" spc="6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50" dirty="0">
                <a:solidFill>
                  <a:srgbClr val="231F20"/>
                </a:solidFill>
                <a:latin typeface="Arial"/>
                <a:cs typeface="Arial"/>
              </a:rPr>
              <a:t>it</a:t>
            </a:r>
            <a:r>
              <a:rPr sz="1050" spc="7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50" spc="-25" dirty="0">
                <a:solidFill>
                  <a:srgbClr val="231F20"/>
                </a:solidFill>
                <a:latin typeface="Arial"/>
                <a:cs typeface="Arial"/>
              </a:rPr>
              <a:t>in</a:t>
            </a:r>
            <a:r>
              <a:rPr sz="1050" spc="-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50" dirty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1050" spc="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50" dirty="0">
                <a:solidFill>
                  <a:srgbClr val="231F20"/>
                </a:solidFill>
                <a:latin typeface="Arial"/>
                <a:cs typeface="Arial"/>
              </a:rPr>
              <a:t>shortest</a:t>
            </a:r>
            <a:r>
              <a:rPr sz="1050" spc="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50" dirty="0">
                <a:solidFill>
                  <a:srgbClr val="231F20"/>
                </a:solidFill>
                <a:latin typeface="Arial"/>
                <a:cs typeface="Arial"/>
              </a:rPr>
              <a:t>possible</a:t>
            </a:r>
            <a:r>
              <a:rPr sz="1050" spc="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50" spc="-10" dirty="0">
                <a:solidFill>
                  <a:srgbClr val="231F20"/>
                </a:solidFill>
                <a:latin typeface="Arial"/>
                <a:cs typeface="Arial"/>
              </a:rPr>
              <a:t>time.</a:t>
            </a:r>
            <a:endParaRPr sz="105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035300" y="3718306"/>
            <a:ext cx="4141470" cy="7518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60" dirty="0">
                <a:solidFill>
                  <a:srgbClr val="FFFFFF"/>
                </a:solidFill>
                <a:latin typeface="Arial"/>
                <a:cs typeface="Arial"/>
              </a:rPr>
              <a:t>SHELF</a:t>
            </a:r>
            <a:r>
              <a:rPr sz="1800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PROFILES</a:t>
            </a:r>
            <a:endParaRPr sz="18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  <a:spcBef>
                <a:spcPts val="1160"/>
              </a:spcBef>
            </a:pP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Our</a:t>
            </a:r>
            <a:r>
              <a:rPr sz="1000" spc="2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catalog</a:t>
            </a:r>
            <a:r>
              <a:rPr sz="1000" spc="22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represents</a:t>
            </a:r>
            <a:r>
              <a:rPr sz="1000" spc="2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000" spc="22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large</a:t>
            </a:r>
            <a:r>
              <a:rPr sz="1000" spc="2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assortment</a:t>
            </a:r>
            <a:r>
              <a:rPr sz="1000" spc="22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1000" spc="22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profiles</a:t>
            </a:r>
            <a:r>
              <a:rPr sz="1000" spc="2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for</a:t>
            </a:r>
            <a:r>
              <a:rPr sz="1000" spc="22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000" spc="2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Arial"/>
                <a:cs typeface="Arial"/>
              </a:rPr>
              <a:t>different</a:t>
            </a:r>
            <a:r>
              <a:rPr sz="10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types</a:t>
            </a:r>
            <a:r>
              <a:rPr sz="100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1000" spc="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shelves</a:t>
            </a:r>
            <a:r>
              <a:rPr sz="100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on</a:t>
            </a:r>
            <a:r>
              <a:rPr sz="1000" spc="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000" spc="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Arial"/>
                <a:cs typeface="Arial"/>
              </a:rPr>
              <a:t>market.</a:t>
            </a:r>
            <a:endParaRPr sz="10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035300" y="4597146"/>
            <a:ext cx="4142104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If</a:t>
            </a:r>
            <a:r>
              <a:rPr sz="1000" spc="8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000" spc="8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profile</a:t>
            </a:r>
            <a:r>
              <a:rPr sz="1000" spc="8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you</a:t>
            </a:r>
            <a:r>
              <a:rPr sz="1000" spc="8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need</a:t>
            </a:r>
            <a:r>
              <a:rPr sz="1000" spc="9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is</a:t>
            </a:r>
            <a:r>
              <a:rPr sz="1000" spc="9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not</a:t>
            </a:r>
            <a:r>
              <a:rPr sz="1000" spc="9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1000" spc="8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this</a:t>
            </a:r>
            <a:r>
              <a:rPr sz="1000" spc="9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catalog,</a:t>
            </a:r>
            <a:r>
              <a:rPr sz="1000" spc="9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we</a:t>
            </a:r>
            <a:r>
              <a:rPr sz="1000" spc="8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can</a:t>
            </a:r>
            <a:r>
              <a:rPr sz="1000" spc="8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develop</a:t>
            </a:r>
            <a:r>
              <a:rPr sz="1000" spc="9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it</a:t>
            </a:r>
            <a:r>
              <a:rPr sz="1000" spc="9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1000" spc="8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000" spc="8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Arial"/>
                <a:cs typeface="Arial"/>
              </a:rPr>
              <a:t>short</a:t>
            </a:r>
            <a:r>
              <a:rPr sz="10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period</a:t>
            </a:r>
            <a:r>
              <a:rPr sz="1000" spc="8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1000" spc="8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Arial"/>
                <a:cs typeface="Arial"/>
              </a:rPr>
              <a:t>time.</a:t>
            </a:r>
            <a:endParaRPr sz="10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035300" y="5054346"/>
            <a:ext cx="4142104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We</a:t>
            </a:r>
            <a:r>
              <a:rPr sz="1000" spc="1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keep</a:t>
            </a:r>
            <a:r>
              <a:rPr sz="1000" spc="1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000" spc="1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permanent</a:t>
            </a:r>
            <a:r>
              <a:rPr sz="1000" spc="1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stock</a:t>
            </a:r>
            <a:r>
              <a:rPr sz="1000" spc="1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1000" spc="1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all</a:t>
            </a:r>
            <a:r>
              <a:rPr sz="1000" spc="1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referenced</a:t>
            </a:r>
            <a:r>
              <a:rPr sz="1000" spc="1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models</a:t>
            </a:r>
            <a:r>
              <a:rPr sz="1000" spc="1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1000" spc="1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lengths</a:t>
            </a:r>
            <a:r>
              <a:rPr sz="1000" spc="1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1000" spc="1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spc="-25" dirty="0">
                <a:solidFill>
                  <a:srgbClr val="FFFFFF"/>
                </a:solidFill>
                <a:latin typeface="Arial"/>
                <a:cs typeface="Arial"/>
              </a:rPr>
              <a:t>985</a:t>
            </a:r>
            <a:r>
              <a:rPr sz="1000" spc="-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1000" spc="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1315</a:t>
            </a:r>
            <a:r>
              <a:rPr sz="1000" spc="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mm</a:t>
            </a:r>
            <a:r>
              <a:rPr sz="1000" spc="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1000" spc="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1000" spc="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transparent</a:t>
            </a:r>
            <a:r>
              <a:rPr sz="1000" spc="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1000" spc="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black</a:t>
            </a:r>
            <a:r>
              <a:rPr sz="1000" spc="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Arial"/>
                <a:cs typeface="Arial"/>
              </a:rPr>
              <a:t>COLORS.</a:t>
            </a:r>
            <a:endParaRPr sz="10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035300" y="5511546"/>
            <a:ext cx="414274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All</a:t>
            </a:r>
            <a:r>
              <a:rPr sz="1000" spc="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our</a:t>
            </a:r>
            <a:r>
              <a:rPr sz="1000" spc="3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profiles</a:t>
            </a:r>
            <a:r>
              <a:rPr sz="1000" spc="3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are</a:t>
            </a:r>
            <a:r>
              <a:rPr sz="1000" spc="3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made</a:t>
            </a:r>
            <a:r>
              <a:rPr sz="1000" spc="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1000" spc="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000" spc="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single</a:t>
            </a:r>
            <a:r>
              <a:rPr sz="1000" spc="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piece;</a:t>
            </a:r>
            <a:r>
              <a:rPr sz="1000" spc="3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that</a:t>
            </a:r>
            <a:r>
              <a:rPr sz="1000" spc="3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is,</a:t>
            </a:r>
            <a:r>
              <a:rPr sz="1000" spc="3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they</a:t>
            </a:r>
            <a:r>
              <a:rPr sz="1000" spc="3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are</a:t>
            </a:r>
            <a:r>
              <a:rPr sz="1000" spc="3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Arial"/>
                <a:cs typeface="Arial"/>
              </a:rPr>
              <a:t>inserted</a:t>
            </a:r>
            <a:r>
              <a:rPr sz="10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directly</a:t>
            </a:r>
            <a:r>
              <a:rPr sz="1000" spc="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into</a:t>
            </a:r>
            <a:r>
              <a:rPr sz="1000" spc="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000" spc="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front</a:t>
            </a:r>
            <a:r>
              <a:rPr sz="1000" spc="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1000" spc="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000" spc="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shelf</a:t>
            </a:r>
            <a:r>
              <a:rPr sz="1000" spc="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without</a:t>
            </a:r>
            <a:r>
              <a:rPr sz="1000" spc="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requiring</a:t>
            </a:r>
            <a:r>
              <a:rPr sz="1000" spc="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any</a:t>
            </a:r>
            <a:r>
              <a:rPr sz="1000" spc="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assembly</a:t>
            </a:r>
            <a:r>
              <a:rPr sz="1000" spc="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or</a:t>
            </a:r>
            <a:r>
              <a:rPr sz="1000" spc="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Arial"/>
                <a:cs typeface="Arial"/>
              </a:rPr>
              <a:t>other</a:t>
            </a:r>
            <a:r>
              <a:rPr sz="10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Arial"/>
                <a:cs typeface="Arial"/>
              </a:rPr>
              <a:t>manipulations.</a:t>
            </a:r>
            <a:endParaRPr sz="10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035300" y="7110145"/>
            <a:ext cx="120269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80" dirty="0">
                <a:solidFill>
                  <a:srgbClr val="FFFFFF"/>
                </a:solidFill>
                <a:latin typeface="Arial"/>
                <a:cs typeface="Arial"/>
              </a:rPr>
              <a:t>SUPPORTS</a:t>
            </a:r>
            <a:endParaRPr sz="18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035300" y="7643545"/>
            <a:ext cx="4142104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1000" spc="1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this</a:t>
            </a:r>
            <a:r>
              <a:rPr sz="1000" spc="1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catalog</a:t>
            </a:r>
            <a:r>
              <a:rPr sz="1000" spc="1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you</a:t>
            </a:r>
            <a:r>
              <a:rPr sz="1000" spc="1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will</a:t>
            </a:r>
            <a:r>
              <a:rPr sz="1000" spc="1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find</a:t>
            </a:r>
            <a:r>
              <a:rPr sz="1000" spc="1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000" spc="1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widest</a:t>
            </a:r>
            <a:r>
              <a:rPr sz="1000" spc="1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assortment</a:t>
            </a:r>
            <a:r>
              <a:rPr sz="1000" spc="1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1000" spc="1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supports</a:t>
            </a:r>
            <a:r>
              <a:rPr sz="1000" spc="1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Arial"/>
                <a:cs typeface="Arial"/>
              </a:rPr>
              <a:t>designed</a:t>
            </a:r>
            <a:r>
              <a:rPr sz="10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specifically</a:t>
            </a:r>
            <a:r>
              <a:rPr sz="100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for</a:t>
            </a:r>
            <a:r>
              <a:rPr sz="100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00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spc="-20" dirty="0">
                <a:solidFill>
                  <a:srgbClr val="FFFFFF"/>
                </a:solidFill>
                <a:latin typeface="Arial"/>
                <a:cs typeface="Arial"/>
              </a:rPr>
              <a:t>“NEWTON</a:t>
            </a:r>
            <a:r>
              <a:rPr sz="100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spc="-20" dirty="0">
                <a:solidFill>
                  <a:srgbClr val="FFFFFF"/>
                </a:solidFill>
                <a:latin typeface="Arial"/>
                <a:cs typeface="Arial"/>
              </a:rPr>
              <a:t>ESL</a:t>
            </a:r>
            <a:r>
              <a:rPr sz="100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Arial"/>
                <a:cs typeface="Arial"/>
              </a:rPr>
              <a:t>SOLUM”.</a:t>
            </a:r>
            <a:endParaRPr sz="10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035300" y="8100745"/>
            <a:ext cx="414147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All</a:t>
            </a:r>
            <a:r>
              <a:rPr sz="1000" spc="38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holders</a:t>
            </a:r>
            <a:r>
              <a:rPr sz="1000" spc="38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are</a:t>
            </a:r>
            <a:r>
              <a:rPr sz="1000" spc="38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specifically</a:t>
            </a:r>
            <a:r>
              <a:rPr sz="1000" spc="38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designed</a:t>
            </a:r>
            <a:r>
              <a:rPr sz="1000" spc="38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for</a:t>
            </a:r>
            <a:r>
              <a:rPr sz="1000" spc="38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your</a:t>
            </a:r>
            <a:r>
              <a:rPr sz="1000" spc="38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application</a:t>
            </a:r>
            <a:r>
              <a:rPr sz="1000" spc="38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with</a:t>
            </a:r>
            <a:r>
              <a:rPr sz="1000" spc="38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spc="-20" dirty="0">
                <a:solidFill>
                  <a:srgbClr val="FFFFFF"/>
                </a:solidFill>
                <a:latin typeface="Arial"/>
                <a:cs typeface="Arial"/>
              </a:rPr>
              <a:t>each</a:t>
            </a:r>
            <a:r>
              <a:rPr sz="1000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electronic</a:t>
            </a:r>
            <a:r>
              <a:rPr sz="1000" spc="9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tag</a:t>
            </a:r>
            <a:r>
              <a:rPr sz="1000" spc="9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Arial"/>
                <a:cs typeface="Arial"/>
              </a:rPr>
              <a:t>model.</a:t>
            </a:r>
            <a:endParaRPr sz="10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035300" y="8557945"/>
            <a:ext cx="414274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Most</a:t>
            </a:r>
            <a:r>
              <a:rPr sz="1000" spc="1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have</a:t>
            </a:r>
            <a:r>
              <a:rPr sz="1000" spc="1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inserts</a:t>
            </a:r>
            <a:r>
              <a:rPr sz="1000" spc="1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that,</a:t>
            </a:r>
            <a:r>
              <a:rPr sz="1000" spc="1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1000" spc="1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combination</a:t>
            </a:r>
            <a:r>
              <a:rPr sz="1000" spc="1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with</a:t>
            </a:r>
            <a:r>
              <a:rPr sz="1000" spc="1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our</a:t>
            </a:r>
            <a:r>
              <a:rPr sz="1000" spc="1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accessories,</a:t>
            </a:r>
            <a:r>
              <a:rPr sz="1000" spc="11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allow</a:t>
            </a:r>
            <a:r>
              <a:rPr sz="1000" spc="1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spc="-20" dirty="0">
                <a:solidFill>
                  <a:srgbClr val="FFFFFF"/>
                </a:solidFill>
                <a:latin typeface="Arial"/>
                <a:cs typeface="Arial"/>
              </a:rPr>
              <a:t>each</a:t>
            </a:r>
            <a:r>
              <a:rPr sz="1000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label</a:t>
            </a:r>
            <a:r>
              <a:rPr sz="1000" spc="19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model</a:t>
            </a:r>
            <a:r>
              <a:rPr sz="1000" spc="19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1000" spc="19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be</a:t>
            </a:r>
            <a:r>
              <a:rPr sz="1000" spc="19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displayed</a:t>
            </a:r>
            <a:r>
              <a:rPr sz="1000" spc="19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1000" spc="19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different</a:t>
            </a:r>
            <a:r>
              <a:rPr sz="1000" spc="19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positions</a:t>
            </a:r>
            <a:r>
              <a:rPr sz="1000" spc="19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1000" spc="19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adapt</a:t>
            </a:r>
            <a:r>
              <a:rPr sz="1000" spc="19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1000" spc="19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any</a:t>
            </a:r>
            <a:r>
              <a:rPr sz="1000" spc="19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spc="-20" dirty="0">
                <a:solidFill>
                  <a:srgbClr val="FFFFFF"/>
                </a:solidFill>
                <a:latin typeface="Arial"/>
                <a:cs typeface="Arial"/>
              </a:rPr>
              <a:t>type</a:t>
            </a:r>
            <a:r>
              <a:rPr sz="1000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1000" spc="1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furniture</a:t>
            </a:r>
            <a:r>
              <a:rPr sz="1000" spc="1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1000" spc="1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surface,</a:t>
            </a:r>
            <a:r>
              <a:rPr sz="1000" spc="1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adapting</a:t>
            </a:r>
            <a:r>
              <a:rPr sz="1000" spc="1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1000" spc="1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any</a:t>
            </a:r>
            <a:r>
              <a:rPr sz="1000" spc="1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situation</a:t>
            </a:r>
            <a:r>
              <a:rPr sz="1000" spc="1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that</a:t>
            </a:r>
            <a:r>
              <a:rPr sz="1000" spc="1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you</a:t>
            </a:r>
            <a:r>
              <a:rPr sz="1000" spc="1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need</a:t>
            </a:r>
            <a:r>
              <a:rPr sz="1000" spc="1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1000" spc="1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spc="-20" dirty="0">
                <a:solidFill>
                  <a:srgbClr val="FFFFFF"/>
                </a:solidFill>
                <a:latin typeface="Arial"/>
                <a:cs typeface="Arial"/>
              </a:rPr>
              <a:t>your</a:t>
            </a:r>
            <a:r>
              <a:rPr sz="1000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Arial"/>
                <a:cs typeface="Arial"/>
              </a:rPr>
              <a:t>store.</a:t>
            </a:r>
            <a:endParaRPr sz="10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035300" y="9319945"/>
            <a:ext cx="414147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100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cases</a:t>
            </a:r>
            <a:r>
              <a:rPr sz="1000" spc="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where</a:t>
            </a:r>
            <a:r>
              <a:rPr sz="100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these</a:t>
            </a:r>
            <a:r>
              <a:rPr sz="1000" spc="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supports</a:t>
            </a:r>
            <a:r>
              <a:rPr sz="100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come</a:t>
            </a:r>
            <a:r>
              <a:rPr sz="1000" spc="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into</a:t>
            </a:r>
            <a:r>
              <a:rPr sz="100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contact</a:t>
            </a:r>
            <a:r>
              <a:rPr sz="1000" spc="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with</a:t>
            </a:r>
            <a:r>
              <a:rPr sz="100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food,</a:t>
            </a:r>
            <a:r>
              <a:rPr sz="1000" spc="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00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Arial"/>
                <a:cs typeface="Arial"/>
              </a:rPr>
              <a:t>materials</a:t>
            </a:r>
            <a:r>
              <a:rPr sz="10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with</a:t>
            </a:r>
            <a:r>
              <a:rPr sz="1000" spc="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which</a:t>
            </a:r>
            <a:r>
              <a:rPr sz="1000" spc="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they</a:t>
            </a:r>
            <a:r>
              <a:rPr sz="1000" spc="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have</a:t>
            </a:r>
            <a:r>
              <a:rPr sz="1000" spc="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been</a:t>
            </a:r>
            <a:r>
              <a:rPr sz="1000" spc="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manufactured</a:t>
            </a:r>
            <a:r>
              <a:rPr sz="1000" spc="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are</a:t>
            </a:r>
            <a:r>
              <a:rPr sz="1000" spc="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special</a:t>
            </a:r>
            <a:r>
              <a:rPr sz="1000" spc="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for</a:t>
            </a:r>
            <a:r>
              <a:rPr sz="1000" spc="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food</a:t>
            </a:r>
            <a:r>
              <a:rPr sz="1000" spc="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spc="-20" dirty="0">
                <a:solidFill>
                  <a:srgbClr val="FFFFFF"/>
                </a:solidFill>
                <a:latin typeface="Arial"/>
                <a:cs typeface="Arial"/>
              </a:rPr>
              <a:t>use.</a:t>
            </a:r>
            <a:endParaRPr sz="10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035300" y="9777145"/>
            <a:ext cx="414274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If</a:t>
            </a:r>
            <a:r>
              <a:rPr sz="1000" spc="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you</a:t>
            </a:r>
            <a:r>
              <a:rPr sz="1000" spc="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do</a:t>
            </a:r>
            <a:r>
              <a:rPr sz="1000" spc="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not</a:t>
            </a:r>
            <a:r>
              <a:rPr sz="1000" spc="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find</a:t>
            </a:r>
            <a:r>
              <a:rPr sz="1000" spc="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000" spc="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support</a:t>
            </a:r>
            <a:r>
              <a:rPr sz="1000" spc="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you</a:t>
            </a:r>
            <a:r>
              <a:rPr sz="1000" spc="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need,</a:t>
            </a:r>
            <a:r>
              <a:rPr sz="1000" spc="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contact</a:t>
            </a:r>
            <a:r>
              <a:rPr sz="1000" spc="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us</a:t>
            </a:r>
            <a:r>
              <a:rPr sz="1000" spc="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1000" spc="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we</a:t>
            </a:r>
            <a:r>
              <a:rPr sz="1000" spc="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will</a:t>
            </a:r>
            <a:r>
              <a:rPr sz="1000" spc="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develop</a:t>
            </a:r>
            <a:r>
              <a:rPr sz="1000" spc="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spc="-25" dirty="0">
                <a:solidFill>
                  <a:srgbClr val="FFFFFF"/>
                </a:solidFill>
                <a:latin typeface="Arial"/>
                <a:cs typeface="Arial"/>
              </a:rPr>
              <a:t>it</a:t>
            </a:r>
            <a:r>
              <a:rPr sz="1000" spc="-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1000" spc="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000" spc="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shortest</a:t>
            </a:r>
            <a:r>
              <a:rPr sz="1000" spc="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possible</a:t>
            </a:r>
            <a:r>
              <a:rPr sz="1000" spc="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Arial"/>
                <a:cs typeface="Arial"/>
              </a:rPr>
              <a:t>time.</a:t>
            </a:r>
            <a:endParaRPr sz="10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2471305" y="1642377"/>
            <a:ext cx="3194050" cy="1440815"/>
          </a:xfrm>
          <a:prstGeom prst="rect">
            <a:avLst/>
          </a:prstGeom>
        </p:spPr>
        <p:txBody>
          <a:bodyPr vert="horz" wrap="square" lIns="0" tIns="3225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40"/>
              </a:spcBef>
            </a:pPr>
            <a:r>
              <a:rPr sz="3700" spc="-40" dirty="0">
                <a:solidFill>
                  <a:srgbClr val="FFFFFF"/>
                </a:solidFill>
                <a:latin typeface="Arial"/>
                <a:cs typeface="Arial"/>
              </a:rPr>
              <a:t>CATALOGUES</a:t>
            </a:r>
            <a:endParaRPr sz="3700">
              <a:latin typeface="Arial"/>
              <a:cs typeface="Arial"/>
            </a:endParaRPr>
          </a:p>
          <a:p>
            <a:pPr marL="12700" marR="5080" algn="just">
              <a:lnSpc>
                <a:spcPct val="100000"/>
              </a:lnSpc>
              <a:spcBef>
                <a:spcPts val="660"/>
              </a:spcBef>
            </a:pP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See</a:t>
            </a:r>
            <a:r>
              <a:rPr sz="1000" spc="1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our</a:t>
            </a:r>
            <a:r>
              <a:rPr sz="1000" spc="1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“supports”</a:t>
            </a:r>
            <a:r>
              <a:rPr sz="1000" spc="1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1000" spc="1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“shelf</a:t>
            </a:r>
            <a:r>
              <a:rPr sz="1000" spc="1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profiles”</a:t>
            </a:r>
            <a:r>
              <a:rPr sz="1000" spc="1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catalogs,</a:t>
            </a:r>
            <a:r>
              <a:rPr sz="1000" spc="1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spc="-20" dirty="0">
                <a:solidFill>
                  <a:srgbClr val="FFFFFF"/>
                </a:solidFill>
                <a:latin typeface="Arial"/>
                <a:cs typeface="Arial"/>
              </a:rPr>
              <a:t>where</a:t>
            </a:r>
            <a:r>
              <a:rPr sz="1000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you</a:t>
            </a:r>
            <a:r>
              <a:rPr sz="1000" spc="20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will</a:t>
            </a:r>
            <a:r>
              <a:rPr sz="1000" spc="2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find</a:t>
            </a:r>
            <a:r>
              <a:rPr sz="1000" spc="2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000" spc="20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widest</a:t>
            </a:r>
            <a:r>
              <a:rPr sz="1000" spc="2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assortment</a:t>
            </a:r>
            <a:r>
              <a:rPr sz="1000" spc="2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1000" spc="20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items</a:t>
            </a:r>
            <a:r>
              <a:rPr sz="1000" spc="2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Arial"/>
                <a:cs typeface="Arial"/>
              </a:rPr>
              <a:t>designed</a:t>
            </a:r>
            <a:r>
              <a:rPr sz="10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specifically</a:t>
            </a:r>
            <a:r>
              <a:rPr sz="1000" spc="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for</a:t>
            </a:r>
            <a:r>
              <a:rPr sz="1000" spc="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solum</a:t>
            </a:r>
            <a:r>
              <a:rPr sz="1000" spc="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newton</a:t>
            </a:r>
            <a:r>
              <a:rPr sz="1000" spc="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electronic</a:t>
            </a:r>
            <a:r>
              <a:rPr sz="1000" spc="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Arial"/>
                <a:cs typeface="Arial"/>
              </a:rPr>
              <a:t>labels.</a:t>
            </a:r>
            <a:endParaRPr sz="10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0280866" y="3873690"/>
            <a:ext cx="36639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-30" dirty="0">
                <a:solidFill>
                  <a:srgbClr val="231F20"/>
                </a:solidFill>
                <a:latin typeface="Arial"/>
                <a:cs typeface="Arial"/>
              </a:rPr>
              <a:t>PAGE</a:t>
            </a:r>
            <a:endParaRPr sz="10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0373600" y="4136531"/>
            <a:ext cx="18097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25" dirty="0">
                <a:solidFill>
                  <a:srgbClr val="231F20"/>
                </a:solidFill>
                <a:latin typeface="Arial"/>
                <a:cs typeface="Arial"/>
              </a:rPr>
              <a:t>06</a:t>
            </a:r>
            <a:endParaRPr sz="11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0794501" y="4113671"/>
            <a:ext cx="3802379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3599"/>
              </a:lnSpc>
              <a:spcBef>
                <a:spcPts val="100"/>
              </a:spcBef>
            </a:pP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Inclined</a:t>
            </a:r>
            <a:r>
              <a:rPr sz="1100" spc="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support</a:t>
            </a:r>
            <a:r>
              <a:rPr sz="1100" spc="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for</a:t>
            </a:r>
            <a:r>
              <a:rPr sz="1100" spc="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Solum</a:t>
            </a:r>
            <a:r>
              <a:rPr sz="1100" spc="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6.0</a:t>
            </a:r>
            <a:r>
              <a:rPr sz="1100" spc="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Labels</a:t>
            </a:r>
            <a:r>
              <a:rPr sz="1100" spc="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sz="1100" spc="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7.5</a:t>
            </a:r>
            <a:r>
              <a:rPr sz="1100" spc="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horizontal</a:t>
            </a:r>
            <a:r>
              <a:rPr sz="1100" spc="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spc="-25" dirty="0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sz="1100" spc="-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vertical</a:t>
            </a:r>
            <a:r>
              <a:rPr sz="1100" spc="6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Arial"/>
                <a:cs typeface="Arial"/>
              </a:rPr>
              <a:t>position</a:t>
            </a:r>
            <a:endParaRPr sz="110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0373600" y="4588983"/>
            <a:ext cx="18097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25" dirty="0">
                <a:solidFill>
                  <a:srgbClr val="231F20"/>
                </a:solidFill>
                <a:latin typeface="Arial"/>
                <a:cs typeface="Arial"/>
              </a:rPr>
              <a:t>08</a:t>
            </a:r>
            <a:endParaRPr sz="110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0794501" y="4588983"/>
            <a:ext cx="282829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Magnetic</a:t>
            </a:r>
            <a:r>
              <a:rPr sz="1100" spc="5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clip</a:t>
            </a:r>
            <a:r>
              <a:rPr sz="1100" spc="6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with</a:t>
            </a:r>
            <a:r>
              <a:rPr sz="1100" spc="6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2</a:t>
            </a:r>
            <a:r>
              <a:rPr sz="1100" spc="5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mm</a:t>
            </a:r>
            <a:r>
              <a:rPr sz="1100" spc="6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neodymium</a:t>
            </a:r>
            <a:r>
              <a:rPr sz="1100" spc="6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Arial"/>
                <a:cs typeface="Arial"/>
              </a:rPr>
              <a:t>magnet</a:t>
            </a:r>
            <a:endParaRPr sz="110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0373600" y="4756613"/>
            <a:ext cx="180975" cy="549910"/>
          </a:xfrm>
          <a:prstGeom prst="rect">
            <a:avLst/>
          </a:prstGeom>
        </p:spPr>
        <p:txBody>
          <a:bodyPr vert="horz" wrap="square" lIns="0" tIns="1066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40"/>
              </a:spcBef>
            </a:pPr>
            <a:r>
              <a:rPr sz="1100" spc="-25" dirty="0">
                <a:solidFill>
                  <a:srgbClr val="231F20"/>
                </a:solidFill>
                <a:latin typeface="Arial"/>
                <a:cs typeface="Arial"/>
              </a:rPr>
              <a:t>10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45"/>
              </a:spcBef>
            </a:pPr>
            <a:r>
              <a:rPr sz="1100" spc="-25" dirty="0">
                <a:solidFill>
                  <a:srgbClr val="231F20"/>
                </a:solidFill>
                <a:latin typeface="Arial"/>
                <a:cs typeface="Arial"/>
              </a:rPr>
              <a:t>12</a:t>
            </a:r>
            <a:endParaRPr sz="110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0794501" y="4756613"/>
            <a:ext cx="1917700" cy="5499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56300"/>
              </a:lnSpc>
              <a:spcBef>
                <a:spcPts val="100"/>
              </a:spcBef>
            </a:pP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Clip</a:t>
            </a:r>
            <a:r>
              <a:rPr sz="1100" spc="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to</a:t>
            </a:r>
            <a:r>
              <a:rPr sz="1100" spc="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hang</a:t>
            </a:r>
            <a:r>
              <a:rPr sz="1100" spc="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with</a:t>
            </a:r>
            <a:r>
              <a:rPr sz="1100" spc="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wire</a:t>
            </a:r>
            <a:r>
              <a:rPr sz="1100" spc="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or</a:t>
            </a:r>
            <a:r>
              <a:rPr sz="1100" spc="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Arial"/>
                <a:cs typeface="Arial"/>
              </a:rPr>
              <a:t>cable</a:t>
            </a:r>
            <a:r>
              <a:rPr sz="1100" spc="-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Suction</a:t>
            </a:r>
            <a:r>
              <a:rPr sz="1100" spc="6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cup</a:t>
            </a:r>
            <a:r>
              <a:rPr sz="1100" spc="6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clip</a:t>
            </a:r>
            <a:r>
              <a:rPr sz="1100" spc="6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front</a:t>
            </a:r>
            <a:r>
              <a:rPr sz="1100" spc="6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Arial"/>
                <a:cs typeface="Arial"/>
              </a:rPr>
              <a:t>position</a:t>
            </a:r>
            <a:endParaRPr sz="110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0373600" y="5280508"/>
            <a:ext cx="180975" cy="549910"/>
          </a:xfrm>
          <a:prstGeom prst="rect">
            <a:avLst/>
          </a:prstGeom>
        </p:spPr>
        <p:txBody>
          <a:bodyPr vert="horz" wrap="square" lIns="0" tIns="1066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40"/>
              </a:spcBef>
            </a:pPr>
            <a:r>
              <a:rPr sz="1100" spc="-25" dirty="0">
                <a:solidFill>
                  <a:srgbClr val="231F20"/>
                </a:solidFill>
                <a:latin typeface="Arial"/>
                <a:cs typeface="Arial"/>
              </a:rPr>
              <a:t>14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45"/>
              </a:spcBef>
            </a:pPr>
            <a:r>
              <a:rPr sz="1100" spc="-25" dirty="0">
                <a:solidFill>
                  <a:srgbClr val="231F20"/>
                </a:solidFill>
                <a:latin typeface="Arial"/>
                <a:cs typeface="Arial"/>
              </a:rPr>
              <a:t>16</a:t>
            </a:r>
            <a:endParaRPr sz="110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10794501" y="5280508"/>
            <a:ext cx="2360295" cy="740410"/>
          </a:xfrm>
          <a:prstGeom prst="rect">
            <a:avLst/>
          </a:prstGeom>
        </p:spPr>
        <p:txBody>
          <a:bodyPr vert="horz" wrap="square" lIns="0" tIns="1066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40"/>
              </a:spcBef>
            </a:pP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Suction</a:t>
            </a:r>
            <a:r>
              <a:rPr sz="1100" spc="9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cup</a:t>
            </a:r>
            <a:r>
              <a:rPr sz="1100" spc="9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clip</a:t>
            </a:r>
            <a:r>
              <a:rPr sz="1100" spc="9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back</a:t>
            </a:r>
            <a:r>
              <a:rPr sz="1100" spc="9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Arial"/>
                <a:cs typeface="Arial"/>
              </a:rPr>
              <a:t>position</a:t>
            </a:r>
            <a:endParaRPr sz="1100">
              <a:latin typeface="Arial"/>
              <a:cs typeface="Arial"/>
            </a:endParaRPr>
          </a:p>
          <a:p>
            <a:pPr marL="12700" marR="5080">
              <a:lnSpc>
                <a:spcPct val="113599"/>
              </a:lnSpc>
              <a:spcBef>
                <a:spcPts val="565"/>
              </a:spcBef>
            </a:pP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Hanging</a:t>
            </a:r>
            <a:r>
              <a:rPr sz="1100" spc="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hook</a:t>
            </a:r>
            <a:r>
              <a:rPr sz="1100" spc="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for</a:t>
            </a:r>
            <a:r>
              <a:rPr sz="1100" spc="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rods</a:t>
            </a:r>
            <a:r>
              <a:rPr sz="1100" spc="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up</a:t>
            </a:r>
            <a:r>
              <a:rPr sz="1100" spc="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to</a:t>
            </a:r>
            <a:r>
              <a:rPr sz="1100" spc="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ø</a:t>
            </a:r>
            <a:r>
              <a:rPr sz="1100" spc="3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8</a:t>
            </a:r>
            <a:r>
              <a:rPr sz="1100" spc="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spc="-25" dirty="0">
                <a:solidFill>
                  <a:srgbClr val="231F20"/>
                </a:solidFill>
                <a:latin typeface="Arial"/>
                <a:cs typeface="Arial"/>
              </a:rPr>
              <a:t>mm</a:t>
            </a:r>
            <a:r>
              <a:rPr sz="1100" spc="-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Hanging</a:t>
            </a:r>
            <a:r>
              <a:rPr sz="1100" spc="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hook</a:t>
            </a:r>
            <a:r>
              <a:rPr sz="1100" spc="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for</a:t>
            </a:r>
            <a:r>
              <a:rPr sz="1100" spc="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rods</a:t>
            </a:r>
            <a:r>
              <a:rPr sz="1100" spc="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up</a:t>
            </a:r>
            <a:r>
              <a:rPr sz="1100" spc="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to</a:t>
            </a:r>
            <a:r>
              <a:rPr sz="1100" spc="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ø</a:t>
            </a:r>
            <a:r>
              <a:rPr sz="1100" spc="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12</a:t>
            </a:r>
            <a:r>
              <a:rPr sz="1100" spc="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spc="-25" dirty="0">
                <a:solidFill>
                  <a:srgbClr val="231F20"/>
                </a:solidFill>
                <a:latin typeface="Arial"/>
                <a:cs typeface="Arial"/>
              </a:rPr>
              <a:t>mm</a:t>
            </a:r>
            <a:endParaRPr sz="110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10373600" y="6092431"/>
            <a:ext cx="18097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25" dirty="0">
                <a:solidFill>
                  <a:srgbClr val="231F20"/>
                </a:solidFill>
                <a:latin typeface="Arial"/>
                <a:cs typeface="Arial"/>
              </a:rPr>
              <a:t>18</a:t>
            </a:r>
            <a:endParaRPr sz="110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10794501" y="6092431"/>
            <a:ext cx="214503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Hanging</a:t>
            </a:r>
            <a:r>
              <a:rPr sz="1100" spc="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hook</a:t>
            </a:r>
            <a:r>
              <a:rPr sz="1100" spc="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universal</a:t>
            </a:r>
            <a:r>
              <a:rPr sz="1100" spc="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ovl</a:t>
            </a:r>
            <a:r>
              <a:rPr sz="1100" spc="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Arial"/>
                <a:cs typeface="Arial"/>
              </a:rPr>
              <a:t>model</a:t>
            </a:r>
            <a:endParaRPr sz="110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10373600" y="6354379"/>
            <a:ext cx="18097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25" dirty="0">
                <a:solidFill>
                  <a:srgbClr val="231F20"/>
                </a:solidFill>
                <a:latin typeface="Arial"/>
                <a:cs typeface="Arial"/>
              </a:rPr>
              <a:t>19</a:t>
            </a:r>
            <a:endParaRPr sz="110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10794501" y="6331519"/>
            <a:ext cx="3861435" cy="596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3599"/>
              </a:lnSpc>
              <a:spcBef>
                <a:spcPts val="100"/>
              </a:spcBef>
            </a:pP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Cross</a:t>
            </a:r>
            <a:r>
              <a:rPr sz="1100" spc="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hanging</a:t>
            </a:r>
            <a:r>
              <a:rPr sz="1100" spc="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hook</a:t>
            </a:r>
            <a:r>
              <a:rPr sz="1100" spc="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for</a:t>
            </a:r>
            <a:r>
              <a:rPr sz="1100" spc="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rods</a:t>
            </a:r>
            <a:r>
              <a:rPr sz="1100" spc="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from</a:t>
            </a:r>
            <a:r>
              <a:rPr sz="1100" spc="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ø</a:t>
            </a:r>
            <a:r>
              <a:rPr sz="1100" spc="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3</a:t>
            </a:r>
            <a:r>
              <a:rPr sz="1100" spc="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to</a:t>
            </a:r>
            <a:r>
              <a:rPr sz="1100" spc="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6</a:t>
            </a:r>
            <a:r>
              <a:rPr sz="1100" spc="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mm</a:t>
            </a:r>
            <a:r>
              <a:rPr sz="1100" spc="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cho</a:t>
            </a:r>
            <a:r>
              <a:rPr sz="1100" spc="3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model</a:t>
            </a:r>
            <a:r>
              <a:rPr sz="1100" spc="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spc="-25" dirty="0">
                <a:solidFill>
                  <a:srgbClr val="231F20"/>
                </a:solidFill>
                <a:latin typeface="Arial"/>
                <a:cs typeface="Arial"/>
              </a:rPr>
              <a:t>3.6</a:t>
            </a:r>
            <a:r>
              <a:rPr sz="1100" spc="-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Cross</a:t>
            </a:r>
            <a:r>
              <a:rPr sz="1100" spc="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hanging</a:t>
            </a:r>
            <a:r>
              <a:rPr sz="1100" spc="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hook</a:t>
            </a:r>
            <a:r>
              <a:rPr sz="1100" spc="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for</a:t>
            </a:r>
            <a:r>
              <a:rPr sz="1100" spc="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rods</a:t>
            </a:r>
            <a:r>
              <a:rPr sz="1100" spc="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from</a:t>
            </a:r>
            <a:r>
              <a:rPr sz="1100" spc="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ø</a:t>
            </a:r>
            <a:r>
              <a:rPr sz="1100" spc="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5</a:t>
            </a:r>
            <a:r>
              <a:rPr sz="1100" spc="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to</a:t>
            </a:r>
            <a:r>
              <a:rPr sz="1100" spc="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8</a:t>
            </a:r>
            <a:r>
              <a:rPr sz="1100" spc="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mm</a:t>
            </a:r>
            <a:r>
              <a:rPr sz="1100" spc="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cho</a:t>
            </a:r>
            <a:r>
              <a:rPr sz="1100" spc="3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Arial"/>
                <a:cs typeface="Arial"/>
              </a:rPr>
              <a:t>modelo</a:t>
            </a:r>
            <a:r>
              <a:rPr sz="1100" spc="50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spc="-25" dirty="0">
                <a:solidFill>
                  <a:srgbClr val="231F20"/>
                </a:solidFill>
                <a:latin typeface="Arial"/>
                <a:cs typeface="Arial"/>
              </a:rPr>
              <a:t>5.8</a:t>
            </a:r>
            <a:endParaRPr sz="110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10373600" y="6997331"/>
            <a:ext cx="18097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25" dirty="0">
                <a:solidFill>
                  <a:srgbClr val="231F20"/>
                </a:solidFill>
                <a:latin typeface="Arial"/>
                <a:cs typeface="Arial"/>
              </a:rPr>
              <a:t>20</a:t>
            </a:r>
            <a:endParaRPr sz="110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10794501" y="6974471"/>
            <a:ext cx="2806065" cy="859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80645">
              <a:lnSpc>
                <a:spcPct val="113599"/>
              </a:lnSpc>
              <a:spcBef>
                <a:spcPts val="100"/>
              </a:spcBef>
            </a:pP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Boomerang</a:t>
            </a:r>
            <a:r>
              <a:rPr sz="1100" spc="6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model</a:t>
            </a:r>
            <a:r>
              <a:rPr sz="1100" spc="6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support</a:t>
            </a:r>
            <a:r>
              <a:rPr sz="1100" spc="6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for</a:t>
            </a:r>
            <a:r>
              <a:rPr sz="1100" spc="6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solum</a:t>
            </a:r>
            <a:r>
              <a:rPr sz="1100" spc="6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Arial"/>
                <a:cs typeface="Arial"/>
              </a:rPr>
              <a:t>labels</a:t>
            </a:r>
            <a:r>
              <a:rPr sz="1100" spc="-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1.6,</a:t>
            </a:r>
            <a:r>
              <a:rPr sz="1100" spc="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2.2,</a:t>
            </a:r>
            <a:r>
              <a:rPr sz="1100" spc="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2.6,</a:t>
            </a:r>
            <a:r>
              <a:rPr sz="1100" spc="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2.7</a:t>
            </a:r>
            <a:r>
              <a:rPr sz="1100" spc="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sz="1100" spc="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2.9.</a:t>
            </a:r>
            <a:r>
              <a:rPr sz="1100" spc="3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35</a:t>
            </a:r>
            <a:r>
              <a:rPr sz="1100" spc="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Mm</a:t>
            </a:r>
            <a:r>
              <a:rPr sz="1100" spc="3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spc="-25" dirty="0">
                <a:solidFill>
                  <a:srgbClr val="231F20"/>
                </a:solidFill>
                <a:latin typeface="Arial"/>
                <a:cs typeface="Arial"/>
              </a:rPr>
              <a:t>bar</a:t>
            </a:r>
            <a:endParaRPr sz="1100">
              <a:latin typeface="Arial"/>
              <a:cs typeface="Arial"/>
            </a:endParaRPr>
          </a:p>
          <a:p>
            <a:pPr marL="12700" marR="5080">
              <a:lnSpc>
                <a:spcPct val="113599"/>
              </a:lnSpc>
              <a:spcBef>
                <a:spcPts val="560"/>
              </a:spcBef>
            </a:pP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Boomerang</a:t>
            </a:r>
            <a:r>
              <a:rPr sz="1100" spc="6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model</a:t>
            </a:r>
            <a:r>
              <a:rPr sz="1100" spc="6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support</a:t>
            </a:r>
            <a:r>
              <a:rPr sz="1100" spc="6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for</a:t>
            </a:r>
            <a:r>
              <a:rPr sz="1100" spc="6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solum</a:t>
            </a:r>
            <a:r>
              <a:rPr sz="1100" spc="6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Arial"/>
                <a:cs typeface="Arial"/>
              </a:rPr>
              <a:t>labels</a:t>
            </a:r>
            <a:r>
              <a:rPr sz="1100" spc="-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1.6,</a:t>
            </a:r>
            <a:r>
              <a:rPr sz="1100" spc="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2.2,</a:t>
            </a:r>
            <a:r>
              <a:rPr sz="1100" spc="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2.6,</a:t>
            </a:r>
            <a:r>
              <a:rPr sz="1100" spc="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2.7</a:t>
            </a:r>
            <a:r>
              <a:rPr sz="1100" spc="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sz="1100" spc="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2.9.</a:t>
            </a:r>
            <a:r>
              <a:rPr sz="1100" spc="3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Bar</a:t>
            </a:r>
            <a:r>
              <a:rPr sz="1100" spc="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of</a:t>
            </a:r>
            <a:r>
              <a:rPr sz="1100" spc="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55</a:t>
            </a:r>
            <a:r>
              <a:rPr sz="1100" spc="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mm</a:t>
            </a:r>
            <a:r>
              <a:rPr sz="1100" spc="3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spc="-25" dirty="0">
                <a:solidFill>
                  <a:srgbClr val="231F20"/>
                </a:solidFill>
                <a:latin typeface="Arial"/>
                <a:cs typeface="Arial"/>
              </a:rPr>
              <a:t>bar</a:t>
            </a:r>
            <a:endParaRPr sz="110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10373600" y="7449779"/>
            <a:ext cx="18097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25" dirty="0">
                <a:solidFill>
                  <a:srgbClr val="231F20"/>
                </a:solidFill>
                <a:latin typeface="Arial"/>
                <a:cs typeface="Arial"/>
              </a:rPr>
              <a:t>21</a:t>
            </a:r>
            <a:endParaRPr sz="110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10373600" y="7902216"/>
            <a:ext cx="18097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25" dirty="0">
                <a:solidFill>
                  <a:srgbClr val="231F20"/>
                </a:solidFill>
                <a:latin typeface="Arial"/>
                <a:cs typeface="Arial"/>
              </a:rPr>
              <a:t>22</a:t>
            </a:r>
            <a:endParaRPr sz="110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10794501" y="7879357"/>
            <a:ext cx="3693795" cy="859155"/>
          </a:xfrm>
          <a:prstGeom prst="rect">
            <a:avLst/>
          </a:prstGeom>
        </p:spPr>
        <p:txBody>
          <a:bodyPr vert="horz" wrap="square" lIns="0" tIns="355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80"/>
              </a:spcBef>
            </a:pP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Boomerang</a:t>
            </a:r>
            <a:r>
              <a:rPr sz="1100" spc="6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model</a:t>
            </a:r>
            <a:r>
              <a:rPr sz="1100" spc="6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support</a:t>
            </a:r>
            <a:r>
              <a:rPr sz="1100" spc="6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for</a:t>
            </a:r>
            <a:r>
              <a:rPr sz="1100" spc="6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solum</a:t>
            </a:r>
            <a:r>
              <a:rPr sz="1100" spc="6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Arial"/>
                <a:cs typeface="Arial"/>
              </a:rPr>
              <a:t>labels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80"/>
              </a:spcBef>
            </a:pP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1.6,</a:t>
            </a:r>
            <a:r>
              <a:rPr sz="1100" spc="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2.2,</a:t>
            </a:r>
            <a:r>
              <a:rPr sz="1100" spc="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2.6,</a:t>
            </a:r>
            <a:r>
              <a:rPr sz="1100" spc="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2.7,</a:t>
            </a:r>
            <a:r>
              <a:rPr sz="1100" spc="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2.9</a:t>
            </a:r>
            <a:r>
              <a:rPr sz="1100" spc="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sz="1100" spc="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4.2</a:t>
            </a:r>
            <a:r>
              <a:rPr sz="1100" spc="3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Bar</a:t>
            </a:r>
            <a:r>
              <a:rPr sz="1100" spc="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of</a:t>
            </a:r>
            <a:r>
              <a:rPr sz="1100" spc="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110</a:t>
            </a:r>
            <a:r>
              <a:rPr sz="1100" spc="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mm</a:t>
            </a:r>
            <a:r>
              <a:rPr sz="1100" spc="3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spc="-25" dirty="0">
                <a:solidFill>
                  <a:srgbClr val="231F20"/>
                </a:solidFill>
                <a:latin typeface="Arial"/>
                <a:cs typeface="Arial"/>
              </a:rPr>
              <a:t>bar</a:t>
            </a:r>
            <a:endParaRPr sz="1100">
              <a:latin typeface="Arial"/>
              <a:cs typeface="Arial"/>
            </a:endParaRPr>
          </a:p>
          <a:p>
            <a:pPr marL="12700" marR="5080">
              <a:lnSpc>
                <a:spcPct val="113599"/>
              </a:lnSpc>
              <a:spcBef>
                <a:spcPts val="560"/>
              </a:spcBef>
            </a:pP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Support</a:t>
            </a:r>
            <a:r>
              <a:rPr sz="1100" spc="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sz="1100" spc="4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hooks</a:t>
            </a:r>
            <a:r>
              <a:rPr sz="1100" spc="4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for</a:t>
            </a:r>
            <a:r>
              <a:rPr sz="1100" spc="4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hanging</a:t>
            </a:r>
            <a:r>
              <a:rPr sz="1100" spc="4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solum</a:t>
            </a:r>
            <a:r>
              <a:rPr sz="1100" spc="4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11.6</a:t>
            </a:r>
            <a:r>
              <a:rPr sz="1100" spc="4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Labels</a:t>
            </a:r>
            <a:r>
              <a:rPr sz="1100" spc="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on</a:t>
            </a:r>
            <a:r>
              <a:rPr sz="1100" spc="4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Arial"/>
                <a:cs typeface="Arial"/>
              </a:rPr>
              <a:t>over-</a:t>
            </a:r>
            <a:r>
              <a:rPr sz="1100" spc="-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head</a:t>
            </a:r>
            <a:r>
              <a:rPr sz="1100" spc="7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spc="-20" dirty="0">
                <a:solidFill>
                  <a:srgbClr val="231F20"/>
                </a:solidFill>
                <a:latin typeface="Arial"/>
                <a:cs typeface="Arial"/>
              </a:rPr>
              <a:t>rail</a:t>
            </a:r>
            <a:endParaRPr sz="110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10373600" y="8354669"/>
            <a:ext cx="18097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25" dirty="0">
                <a:solidFill>
                  <a:srgbClr val="231F20"/>
                </a:solidFill>
                <a:latin typeface="Arial"/>
                <a:cs typeface="Arial"/>
              </a:rPr>
              <a:t>24</a:t>
            </a:r>
            <a:endParaRPr sz="1100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10373600" y="8807122"/>
            <a:ext cx="18097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25" dirty="0">
                <a:solidFill>
                  <a:srgbClr val="231F20"/>
                </a:solidFill>
                <a:latin typeface="Arial"/>
                <a:cs typeface="Arial"/>
              </a:rPr>
              <a:t>25</a:t>
            </a:r>
            <a:endParaRPr sz="1100">
              <a:latin typeface="Arial"/>
              <a:cs typeface="Arial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10794501" y="8784262"/>
            <a:ext cx="3783965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3599"/>
              </a:lnSpc>
              <a:spcBef>
                <a:spcPts val="100"/>
              </a:spcBef>
            </a:pP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Connection</a:t>
            </a:r>
            <a:r>
              <a:rPr sz="1100" spc="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piece</a:t>
            </a:r>
            <a:r>
              <a:rPr sz="1100" spc="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to</a:t>
            </a:r>
            <a:r>
              <a:rPr sz="1100" spc="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join</a:t>
            </a:r>
            <a:r>
              <a:rPr sz="1100" spc="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two</a:t>
            </a:r>
            <a:r>
              <a:rPr sz="1100" spc="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sections</a:t>
            </a:r>
            <a:r>
              <a:rPr sz="1100" spc="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of</a:t>
            </a:r>
            <a:r>
              <a:rPr sz="1100" spc="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aluminum</a:t>
            </a:r>
            <a:r>
              <a:rPr sz="1100" spc="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Arial"/>
                <a:cs typeface="Arial"/>
              </a:rPr>
              <a:t>overhead</a:t>
            </a:r>
            <a:r>
              <a:rPr sz="1100" spc="-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Arial"/>
                <a:cs typeface="Arial"/>
              </a:rPr>
              <a:t>profile</a:t>
            </a:r>
            <a:endParaRPr sz="1100">
              <a:latin typeface="Arial"/>
              <a:cs typeface="Arial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10373600" y="9165247"/>
            <a:ext cx="180975" cy="549910"/>
          </a:xfrm>
          <a:prstGeom prst="rect">
            <a:avLst/>
          </a:prstGeom>
        </p:spPr>
        <p:txBody>
          <a:bodyPr vert="horz" wrap="square" lIns="0" tIns="1066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40"/>
              </a:spcBef>
            </a:pPr>
            <a:r>
              <a:rPr sz="1100" spc="-25" dirty="0">
                <a:solidFill>
                  <a:srgbClr val="231F20"/>
                </a:solidFill>
                <a:latin typeface="Arial"/>
                <a:cs typeface="Arial"/>
              </a:rPr>
              <a:t>26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45"/>
              </a:spcBef>
            </a:pPr>
            <a:r>
              <a:rPr sz="1100" spc="-25" dirty="0">
                <a:solidFill>
                  <a:srgbClr val="231F20"/>
                </a:solidFill>
                <a:latin typeface="Arial"/>
                <a:cs typeface="Arial"/>
              </a:rPr>
              <a:t>28</a:t>
            </a:r>
            <a:endParaRPr sz="1100">
              <a:latin typeface="Arial"/>
              <a:cs typeface="Arial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10794501" y="9165247"/>
            <a:ext cx="2929890" cy="7404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64515">
              <a:lnSpc>
                <a:spcPct val="156300"/>
              </a:lnSpc>
              <a:spcBef>
                <a:spcPts val="100"/>
              </a:spcBef>
            </a:pPr>
            <a:r>
              <a:rPr sz="1100" spc="-10" dirty="0">
                <a:solidFill>
                  <a:srgbClr val="231F20"/>
                </a:solidFill>
                <a:latin typeface="Arial"/>
                <a:cs typeface="Arial"/>
              </a:rPr>
              <a:t>Profile</a:t>
            </a:r>
            <a:r>
              <a:rPr sz="1100" spc="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for</a:t>
            </a:r>
            <a:r>
              <a:rPr sz="1100" spc="4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hanging</a:t>
            </a:r>
            <a:r>
              <a:rPr sz="1100" spc="4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large</a:t>
            </a:r>
            <a:r>
              <a:rPr sz="1100" spc="4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format</a:t>
            </a:r>
            <a:r>
              <a:rPr sz="1100" spc="4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Arial"/>
                <a:cs typeface="Arial"/>
              </a:rPr>
              <a:t>labels</a:t>
            </a:r>
            <a:r>
              <a:rPr sz="1100" spc="-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Angular</a:t>
            </a:r>
            <a:r>
              <a:rPr sz="1100" spc="9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connector</a:t>
            </a:r>
            <a:r>
              <a:rPr sz="1100" spc="9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spc="-20" dirty="0">
                <a:solidFill>
                  <a:srgbClr val="231F20"/>
                </a:solidFill>
                <a:latin typeface="Arial"/>
                <a:cs typeface="Arial"/>
              </a:rPr>
              <a:t>clip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80"/>
              </a:spcBef>
            </a:pP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Stand</a:t>
            </a:r>
            <a:r>
              <a:rPr sz="1100" spc="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clip</a:t>
            </a:r>
            <a:r>
              <a:rPr sz="1100" spc="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to</a:t>
            </a:r>
            <a:r>
              <a:rPr sz="1100" spc="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adjust</a:t>
            </a:r>
            <a:r>
              <a:rPr sz="1100" spc="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1100" spc="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inclination</a:t>
            </a:r>
            <a:r>
              <a:rPr sz="1100" spc="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of</a:t>
            </a:r>
            <a:r>
              <a:rPr sz="1100" spc="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1100" spc="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Arial"/>
                <a:cs typeface="Arial"/>
              </a:rPr>
              <a:t>labels</a:t>
            </a:r>
            <a:endParaRPr sz="1100">
              <a:latin typeface="Arial"/>
              <a:cs typeface="Arial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10373600" y="9973960"/>
            <a:ext cx="18097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25" dirty="0">
                <a:solidFill>
                  <a:srgbClr val="231F20"/>
                </a:solidFill>
                <a:latin typeface="Arial"/>
                <a:cs typeface="Arial"/>
              </a:rPr>
              <a:t>29</a:t>
            </a:r>
            <a:endParaRPr sz="1100">
              <a:latin typeface="Arial"/>
              <a:cs typeface="Arial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10794501" y="9951100"/>
            <a:ext cx="2515235" cy="406400"/>
          </a:xfrm>
          <a:prstGeom prst="rect">
            <a:avLst/>
          </a:prstGeom>
        </p:spPr>
        <p:txBody>
          <a:bodyPr vert="horz" wrap="square" lIns="0" tIns="355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80"/>
              </a:spcBef>
            </a:pP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Tilt</a:t>
            </a:r>
            <a:r>
              <a:rPr sz="1100" spc="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regulator</a:t>
            </a:r>
            <a:r>
              <a:rPr sz="1100" spc="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with</a:t>
            </a:r>
            <a:r>
              <a:rPr sz="1100" spc="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rods</a:t>
            </a:r>
            <a:r>
              <a:rPr sz="1100" spc="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for</a:t>
            </a:r>
            <a:r>
              <a:rPr sz="1100" spc="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Arial"/>
                <a:cs typeface="Arial"/>
              </a:rPr>
              <a:t>supports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80"/>
              </a:spcBef>
            </a:pP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For</a:t>
            </a:r>
            <a:r>
              <a:rPr sz="1100" spc="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esl</a:t>
            </a:r>
            <a:r>
              <a:rPr sz="1100" spc="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solum</a:t>
            </a:r>
            <a:r>
              <a:rPr sz="1100" spc="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6.0</a:t>
            </a:r>
            <a:r>
              <a:rPr sz="1100" spc="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sz="1100" spc="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7.5</a:t>
            </a:r>
            <a:r>
              <a:rPr sz="1100" spc="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Standard</a:t>
            </a:r>
            <a:r>
              <a:rPr sz="1100" spc="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spc="-20" dirty="0">
                <a:solidFill>
                  <a:srgbClr val="231F20"/>
                </a:solidFill>
                <a:latin typeface="Arial"/>
                <a:cs typeface="Arial"/>
              </a:rPr>
              <a:t>size</a:t>
            </a:r>
            <a:endParaRPr sz="1100">
              <a:latin typeface="Arial"/>
              <a:cs typeface="Arial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7668006" y="3855008"/>
            <a:ext cx="2376170" cy="1302385"/>
          </a:xfrm>
          <a:prstGeom prst="rect">
            <a:avLst/>
          </a:prstGeom>
          <a:solidFill>
            <a:srgbClr val="FFDF4F"/>
          </a:solidFill>
        </p:spPr>
        <p:txBody>
          <a:bodyPr vert="horz" wrap="square" lIns="0" tIns="0" rIns="0" bIns="0" rtlCol="0">
            <a:spAutoFit/>
          </a:bodyPr>
          <a:lstStyle/>
          <a:p>
            <a:pPr marL="503555">
              <a:lnSpc>
                <a:spcPts val="4530"/>
              </a:lnSpc>
            </a:pPr>
            <a:r>
              <a:rPr sz="4000" spc="-10" dirty="0">
                <a:solidFill>
                  <a:srgbClr val="231F20"/>
                </a:solidFill>
                <a:latin typeface="Arial"/>
                <a:cs typeface="Arial"/>
              </a:rPr>
              <a:t>INDEX</a:t>
            </a:r>
            <a:endParaRPr sz="4000">
              <a:latin typeface="Arial"/>
              <a:cs typeface="Arial"/>
            </a:endParaRPr>
          </a:p>
          <a:p>
            <a:pPr marL="503555">
              <a:lnSpc>
                <a:spcPts val="1650"/>
              </a:lnSpc>
              <a:spcBef>
                <a:spcPts val="500"/>
              </a:spcBef>
            </a:pPr>
            <a:r>
              <a:rPr sz="1400" b="1" spc="-10" dirty="0">
                <a:solidFill>
                  <a:srgbClr val="231F20"/>
                </a:solidFill>
                <a:latin typeface="Arial"/>
                <a:cs typeface="Arial"/>
              </a:rPr>
              <a:t>ACCESSORIES</a:t>
            </a:r>
            <a:r>
              <a:rPr sz="1400" b="1" spc="-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400" b="1" spc="-25" dirty="0">
                <a:solidFill>
                  <a:srgbClr val="231F20"/>
                </a:solidFill>
                <a:latin typeface="Arial"/>
                <a:cs typeface="Arial"/>
              </a:rPr>
              <a:t>OVA</a:t>
            </a:r>
            <a:endParaRPr sz="1400">
              <a:latin typeface="Arial"/>
              <a:cs typeface="Arial"/>
            </a:endParaRPr>
          </a:p>
          <a:p>
            <a:pPr marL="503555" marR="392430">
              <a:lnSpc>
                <a:spcPts val="1320"/>
              </a:lnSpc>
              <a:spcBef>
                <a:spcPts val="15"/>
              </a:spcBef>
            </a:pP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FOR</a:t>
            </a:r>
            <a:r>
              <a:rPr sz="1100" spc="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Arial"/>
                <a:cs typeface="Arial"/>
              </a:rPr>
              <a:t>NEWTON</a:t>
            </a:r>
            <a:r>
              <a:rPr sz="1100" spc="-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ELECTRONIC</a:t>
            </a:r>
            <a:r>
              <a:rPr sz="1100" spc="-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Arial"/>
                <a:cs typeface="Arial"/>
              </a:rPr>
              <a:t>LABELS</a:t>
            </a:r>
            <a:endParaRPr sz="1100">
              <a:latin typeface="Arial"/>
              <a:cs typeface="Arial"/>
            </a:endParaRPr>
          </a:p>
        </p:txBody>
      </p:sp>
      <p:pic>
        <p:nvPicPr>
          <p:cNvPr id="54" name="Picture 1" descr="Picture 1">
            <a:extLst>
              <a:ext uri="{FF2B5EF4-FFF2-40B4-BE49-F238E27FC236}">
                <a16:creationId xmlns:a16="http://schemas.microsoft.com/office/drawing/2014/main" id="{F7748B0E-FEBD-B7BA-6FDC-D9C3232A05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1300" y="806450"/>
            <a:ext cx="4334100" cy="587407"/>
          </a:xfrm>
          <a:prstGeom prst="rect">
            <a:avLst/>
          </a:prstGeom>
          <a:ln w="12700">
            <a:miter lim="400000"/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E89E4A8-317E-F5E9-3A73-ACD9AEA8C7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326" y="3449982"/>
            <a:ext cx="2172930" cy="315417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FDEAF1E-6AFC-5AB2-0D7A-7A453C64C8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327" y="7206329"/>
            <a:ext cx="2172928" cy="3092902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651297" y="274332"/>
            <a:ext cx="288607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i="1" spc="-10" dirty="0">
                <a:solidFill>
                  <a:srgbClr val="005AA9"/>
                </a:solidFill>
                <a:latin typeface="Arial"/>
                <a:cs typeface="Arial"/>
              </a:rPr>
              <a:t>Accessories</a:t>
            </a:r>
            <a:r>
              <a:rPr sz="900" i="1" spc="-15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rgbClr val="005AA9"/>
                </a:solidFill>
                <a:latin typeface="Arial"/>
                <a:cs typeface="Arial"/>
              </a:rPr>
              <a:t>for</a:t>
            </a:r>
            <a:r>
              <a:rPr sz="900" i="1" spc="-15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rgbClr val="005AA9"/>
                </a:solidFill>
                <a:latin typeface="Arial"/>
                <a:cs typeface="Arial"/>
              </a:rPr>
              <a:t>electronic</a:t>
            </a:r>
            <a:r>
              <a:rPr sz="900" i="1" spc="-15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rgbClr val="005AA9"/>
                </a:solidFill>
                <a:latin typeface="Arial"/>
                <a:cs typeface="Arial"/>
              </a:rPr>
              <a:t>labels</a:t>
            </a:r>
            <a:r>
              <a:rPr sz="900" i="1" spc="-15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900" i="1" spc="-10" dirty="0">
                <a:solidFill>
                  <a:srgbClr val="005AA9"/>
                </a:solidFill>
                <a:latin typeface="Arial"/>
                <a:cs typeface="Arial"/>
              </a:rPr>
              <a:t>Solum </a:t>
            </a:r>
            <a:r>
              <a:rPr sz="900" i="1" spc="65" dirty="0">
                <a:solidFill>
                  <a:srgbClr val="005AA9"/>
                </a:solidFill>
                <a:latin typeface="Arial"/>
                <a:cs typeface="Arial"/>
              </a:rPr>
              <a:t>/</a:t>
            </a:r>
            <a:r>
              <a:rPr sz="900" i="1" spc="-15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rgbClr val="005AA9"/>
                </a:solidFill>
                <a:latin typeface="Arial"/>
                <a:cs typeface="Arial"/>
              </a:rPr>
              <a:t>Catalogue</a:t>
            </a:r>
            <a:r>
              <a:rPr sz="900" spc="-5" dirty="0">
                <a:solidFill>
                  <a:srgbClr val="005AA9"/>
                </a:solidFill>
                <a:latin typeface="Times New Roman"/>
                <a:cs typeface="Times New Roman"/>
              </a:rPr>
              <a:t> </a:t>
            </a:r>
            <a:r>
              <a:rPr sz="900" i="1" spc="-20" dirty="0">
                <a:solidFill>
                  <a:srgbClr val="005AA9"/>
                </a:solidFill>
                <a:latin typeface="Arial"/>
                <a:cs typeface="Arial"/>
              </a:rPr>
              <a:t>2023</a:t>
            </a:r>
            <a:endParaRPr sz="9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99312" y="274332"/>
            <a:ext cx="288607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i="1" spc="-10" dirty="0">
                <a:solidFill>
                  <a:srgbClr val="005AA9"/>
                </a:solidFill>
                <a:latin typeface="Arial"/>
                <a:cs typeface="Arial"/>
              </a:rPr>
              <a:t>Accessories</a:t>
            </a:r>
            <a:r>
              <a:rPr sz="900" i="1" spc="-15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rgbClr val="005AA9"/>
                </a:solidFill>
                <a:latin typeface="Arial"/>
                <a:cs typeface="Arial"/>
              </a:rPr>
              <a:t>for</a:t>
            </a:r>
            <a:r>
              <a:rPr sz="900" i="1" spc="-15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rgbClr val="005AA9"/>
                </a:solidFill>
                <a:latin typeface="Arial"/>
                <a:cs typeface="Arial"/>
              </a:rPr>
              <a:t>electronic</a:t>
            </a:r>
            <a:r>
              <a:rPr sz="900" i="1" spc="-15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rgbClr val="005AA9"/>
                </a:solidFill>
                <a:latin typeface="Arial"/>
                <a:cs typeface="Arial"/>
              </a:rPr>
              <a:t>labels</a:t>
            </a:r>
            <a:r>
              <a:rPr sz="900" i="1" spc="-15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900" i="1" spc="-10" dirty="0">
                <a:solidFill>
                  <a:srgbClr val="005AA9"/>
                </a:solidFill>
                <a:latin typeface="Arial"/>
                <a:cs typeface="Arial"/>
              </a:rPr>
              <a:t>Solum </a:t>
            </a:r>
            <a:r>
              <a:rPr sz="900" i="1" spc="65" dirty="0">
                <a:solidFill>
                  <a:srgbClr val="005AA9"/>
                </a:solidFill>
                <a:latin typeface="Arial"/>
                <a:cs typeface="Arial"/>
              </a:rPr>
              <a:t>/</a:t>
            </a:r>
            <a:r>
              <a:rPr sz="900" i="1" spc="-15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rgbClr val="005AA9"/>
                </a:solidFill>
                <a:latin typeface="Arial"/>
                <a:cs typeface="Arial"/>
              </a:rPr>
              <a:t>Catalogue</a:t>
            </a:r>
            <a:r>
              <a:rPr sz="900" spc="-5" dirty="0">
                <a:solidFill>
                  <a:srgbClr val="005AA9"/>
                </a:solidFill>
                <a:latin typeface="Times New Roman"/>
                <a:cs typeface="Times New Roman"/>
              </a:rPr>
              <a:t> </a:t>
            </a:r>
            <a:r>
              <a:rPr sz="900" i="1" spc="-20" dirty="0">
                <a:solidFill>
                  <a:srgbClr val="005AA9"/>
                </a:solidFill>
                <a:latin typeface="Arial"/>
                <a:cs typeface="Arial"/>
              </a:rPr>
              <a:t>2023</a:t>
            </a:r>
            <a:endParaRPr sz="90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607273" y="3259404"/>
            <a:ext cx="6561455" cy="7037070"/>
            <a:chOff x="607273" y="3259404"/>
            <a:chExt cx="6561455" cy="7037070"/>
          </a:xfrm>
        </p:grpSpPr>
        <p:sp>
          <p:nvSpPr>
            <p:cNvPr id="5" name="object 5"/>
            <p:cNvSpPr/>
            <p:nvPr/>
          </p:nvSpPr>
          <p:spPr>
            <a:xfrm>
              <a:off x="612353" y="3264484"/>
              <a:ext cx="6551295" cy="7026909"/>
            </a:xfrm>
            <a:custGeom>
              <a:avLst/>
              <a:gdLst/>
              <a:ahLst/>
              <a:cxnLst/>
              <a:rect l="l" t="t" r="r" b="b"/>
              <a:pathLst>
                <a:path w="6551295" h="7026909">
                  <a:moveTo>
                    <a:pt x="152400" y="0"/>
                  </a:moveTo>
                  <a:lnTo>
                    <a:pt x="104230" y="7769"/>
                  </a:lnTo>
                  <a:lnTo>
                    <a:pt x="62395" y="29405"/>
                  </a:lnTo>
                  <a:lnTo>
                    <a:pt x="29404" y="62396"/>
                  </a:lnTo>
                  <a:lnTo>
                    <a:pt x="7769" y="104231"/>
                  </a:lnTo>
                  <a:lnTo>
                    <a:pt x="0" y="152400"/>
                  </a:lnTo>
                  <a:lnTo>
                    <a:pt x="0" y="6874054"/>
                  </a:lnTo>
                  <a:lnTo>
                    <a:pt x="7769" y="6922222"/>
                  </a:lnTo>
                  <a:lnTo>
                    <a:pt x="29404" y="6964057"/>
                  </a:lnTo>
                  <a:lnTo>
                    <a:pt x="62395" y="6997048"/>
                  </a:lnTo>
                  <a:lnTo>
                    <a:pt x="104230" y="7018684"/>
                  </a:lnTo>
                  <a:lnTo>
                    <a:pt x="152400" y="7026454"/>
                  </a:lnTo>
                  <a:lnTo>
                    <a:pt x="6398897" y="7026454"/>
                  </a:lnTo>
                  <a:lnTo>
                    <a:pt x="6447070" y="7018684"/>
                  </a:lnTo>
                  <a:lnTo>
                    <a:pt x="6488906" y="6997048"/>
                  </a:lnTo>
                  <a:lnTo>
                    <a:pt x="6521895" y="6964057"/>
                  </a:lnTo>
                  <a:lnTo>
                    <a:pt x="6543528" y="6922222"/>
                  </a:lnTo>
                  <a:lnTo>
                    <a:pt x="6551297" y="6874054"/>
                  </a:lnTo>
                  <a:lnTo>
                    <a:pt x="6551297" y="152400"/>
                  </a:lnTo>
                  <a:lnTo>
                    <a:pt x="6543528" y="104231"/>
                  </a:lnTo>
                  <a:lnTo>
                    <a:pt x="6521895" y="62396"/>
                  </a:lnTo>
                  <a:lnTo>
                    <a:pt x="6488906" y="29405"/>
                  </a:lnTo>
                  <a:lnTo>
                    <a:pt x="6447070" y="7769"/>
                  </a:lnTo>
                  <a:lnTo>
                    <a:pt x="6398897" y="0"/>
                  </a:lnTo>
                  <a:lnTo>
                    <a:pt x="152400" y="0"/>
                  </a:lnTo>
                  <a:close/>
                </a:path>
              </a:pathLst>
            </a:custGeom>
            <a:ln w="10160">
              <a:solidFill>
                <a:srgbClr val="FFDF4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55607" y="4231973"/>
              <a:ext cx="1313459" cy="1996526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12750" y="6982490"/>
              <a:ext cx="3137876" cy="293257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164060" y="3683977"/>
              <a:ext cx="2747927" cy="282327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402684" y="7080007"/>
              <a:ext cx="2146932" cy="2924447"/>
            </a:xfrm>
            <a:prstGeom prst="rect">
              <a:avLst/>
            </a:prstGeom>
          </p:spPr>
        </p:pic>
      </p:grpSp>
      <p:pic>
        <p:nvPicPr>
          <p:cNvPr id="10" name="object 1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94805" y="804682"/>
            <a:ext cx="1182133" cy="2093635"/>
          </a:xfrm>
          <a:prstGeom prst="rect">
            <a:avLst/>
          </a:prstGeom>
        </p:spPr>
      </p:pic>
      <p:sp>
        <p:nvSpPr>
          <p:cNvPr id="11" name="object 11"/>
          <p:cNvSpPr/>
          <p:nvPr/>
        </p:nvSpPr>
        <p:spPr>
          <a:xfrm>
            <a:off x="2421001" y="1238250"/>
            <a:ext cx="5247005" cy="20320"/>
          </a:xfrm>
          <a:custGeom>
            <a:avLst/>
            <a:gdLst/>
            <a:ahLst/>
            <a:cxnLst/>
            <a:rect l="l" t="t" r="r" b="b"/>
            <a:pathLst>
              <a:path w="5247005" h="20319">
                <a:moveTo>
                  <a:pt x="5247005" y="0"/>
                </a:moveTo>
                <a:lnTo>
                  <a:pt x="0" y="0"/>
                </a:lnTo>
                <a:lnTo>
                  <a:pt x="0" y="19799"/>
                </a:lnTo>
                <a:lnTo>
                  <a:pt x="5247005" y="19799"/>
                </a:lnTo>
                <a:lnTo>
                  <a:pt x="5247005" y="0"/>
                </a:lnTo>
                <a:close/>
              </a:path>
            </a:pathLst>
          </a:custGeom>
          <a:solidFill>
            <a:srgbClr val="80828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2495475" y="539712"/>
            <a:ext cx="4681855" cy="604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655955">
              <a:lnSpc>
                <a:spcPct val="100000"/>
              </a:lnSpc>
              <a:spcBef>
                <a:spcPts val="100"/>
              </a:spcBef>
              <a:tabLst>
                <a:tab pos="857885" algn="l"/>
              </a:tabLst>
            </a:pPr>
            <a:r>
              <a:rPr sz="1900" dirty="0">
                <a:solidFill>
                  <a:srgbClr val="231F20"/>
                </a:solidFill>
                <a:latin typeface="Arial"/>
                <a:cs typeface="Arial"/>
              </a:rPr>
              <a:t>CLIP</a:t>
            </a:r>
            <a:r>
              <a:rPr sz="1900" spc="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900" dirty="0">
                <a:solidFill>
                  <a:srgbClr val="231F20"/>
                </a:solidFill>
                <a:latin typeface="Arial"/>
                <a:cs typeface="Arial"/>
              </a:rPr>
              <a:t>FOR</a:t>
            </a:r>
            <a:r>
              <a:rPr sz="1900" spc="4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900" dirty="0">
                <a:solidFill>
                  <a:srgbClr val="231F20"/>
                </a:solidFill>
                <a:latin typeface="Arial"/>
                <a:cs typeface="Arial"/>
              </a:rPr>
              <a:t>RODS</a:t>
            </a:r>
            <a:r>
              <a:rPr sz="1900" spc="4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900" dirty="0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sz="1900" spc="4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900" dirty="0">
                <a:solidFill>
                  <a:srgbClr val="231F20"/>
                </a:solidFill>
                <a:latin typeface="Arial"/>
                <a:cs typeface="Arial"/>
              </a:rPr>
              <a:t>ROD</a:t>
            </a:r>
            <a:r>
              <a:rPr sz="1900" spc="4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900" spc="-10" dirty="0">
                <a:solidFill>
                  <a:srgbClr val="231F20"/>
                </a:solidFill>
                <a:latin typeface="Arial"/>
                <a:cs typeface="Arial"/>
              </a:rPr>
              <a:t>HOOKS</a:t>
            </a:r>
            <a:r>
              <a:rPr sz="1900" spc="-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900" spc="-20" dirty="0">
                <a:solidFill>
                  <a:srgbClr val="231F20"/>
                </a:solidFill>
                <a:latin typeface="Arial"/>
                <a:cs typeface="Arial"/>
              </a:rPr>
              <a:t>FROM</a:t>
            </a:r>
            <a:r>
              <a:rPr sz="1900" dirty="0">
                <a:solidFill>
                  <a:srgbClr val="231F20"/>
                </a:solidFill>
                <a:latin typeface="Times New Roman"/>
                <a:cs typeface="Times New Roman"/>
              </a:rPr>
              <a:t>	</a:t>
            </a:r>
            <a:r>
              <a:rPr sz="1900" dirty="0">
                <a:solidFill>
                  <a:srgbClr val="231F20"/>
                </a:solidFill>
                <a:latin typeface="Arial"/>
                <a:cs typeface="Arial"/>
              </a:rPr>
              <a:t>Ø</a:t>
            </a:r>
            <a:r>
              <a:rPr sz="1900" spc="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900" dirty="0">
                <a:solidFill>
                  <a:srgbClr val="231F20"/>
                </a:solidFill>
                <a:latin typeface="Arial"/>
                <a:cs typeface="Arial"/>
              </a:rPr>
              <a:t>4</a:t>
            </a:r>
            <a:r>
              <a:rPr sz="1900" spc="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900" dirty="0">
                <a:solidFill>
                  <a:srgbClr val="231F20"/>
                </a:solidFill>
                <a:latin typeface="Arial"/>
                <a:cs typeface="Arial"/>
              </a:rPr>
              <a:t>TO</a:t>
            </a:r>
            <a:r>
              <a:rPr sz="1900" spc="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900" dirty="0">
                <a:solidFill>
                  <a:srgbClr val="231F20"/>
                </a:solidFill>
                <a:latin typeface="Arial"/>
                <a:cs typeface="Arial"/>
              </a:rPr>
              <a:t>6</a:t>
            </a:r>
            <a:r>
              <a:rPr sz="1900" spc="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900" dirty="0">
                <a:solidFill>
                  <a:srgbClr val="231F20"/>
                </a:solidFill>
                <a:latin typeface="Arial"/>
                <a:cs typeface="Arial"/>
              </a:rPr>
              <a:t>MM</a:t>
            </a:r>
            <a:r>
              <a:rPr sz="1900" spc="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900" dirty="0">
                <a:solidFill>
                  <a:srgbClr val="231F20"/>
                </a:solidFill>
                <a:latin typeface="Arial"/>
                <a:cs typeface="Arial"/>
              </a:rPr>
              <a:t>WITH</a:t>
            </a:r>
            <a:r>
              <a:rPr sz="1900" spc="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900" dirty="0">
                <a:solidFill>
                  <a:srgbClr val="231F20"/>
                </a:solidFill>
                <a:latin typeface="Arial"/>
                <a:cs typeface="Arial"/>
              </a:rPr>
              <a:t>6MM</a:t>
            </a:r>
            <a:r>
              <a:rPr sz="1900" spc="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900" spc="-10" dirty="0">
                <a:solidFill>
                  <a:srgbClr val="231F20"/>
                </a:solidFill>
                <a:latin typeface="Arial"/>
                <a:cs typeface="Arial"/>
              </a:rPr>
              <a:t>CENTER</a:t>
            </a:r>
            <a:endParaRPr sz="19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56006" y="3136305"/>
            <a:ext cx="1872614" cy="246379"/>
          </a:xfrm>
          <a:prstGeom prst="rect">
            <a:avLst/>
          </a:prstGeom>
          <a:solidFill>
            <a:srgbClr val="FFDF4F"/>
          </a:solidFill>
        </p:spPr>
        <p:txBody>
          <a:bodyPr vert="horz" wrap="square" lIns="0" tIns="635" rIns="0" bIns="0" rtlCol="0">
            <a:spAutoFit/>
          </a:bodyPr>
          <a:lstStyle/>
          <a:p>
            <a:pPr marL="110489">
              <a:lnSpc>
                <a:spcPct val="100000"/>
              </a:lnSpc>
              <a:spcBef>
                <a:spcPts val="5"/>
              </a:spcBef>
            </a:pPr>
            <a:r>
              <a:rPr sz="1400" b="1" dirty="0">
                <a:solidFill>
                  <a:srgbClr val="231F20"/>
                </a:solidFill>
                <a:latin typeface="Arial"/>
                <a:cs typeface="Arial"/>
              </a:rPr>
              <a:t>02610-20 / 02610-</a:t>
            </a:r>
            <a:r>
              <a:rPr sz="1400" b="1" spc="-25" dirty="0">
                <a:solidFill>
                  <a:srgbClr val="231F20"/>
                </a:solidFill>
                <a:latin typeface="Arial"/>
                <a:cs typeface="Arial"/>
              </a:rPr>
              <a:t>05</a:t>
            </a:r>
            <a:endParaRPr sz="14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627998" y="3136305"/>
            <a:ext cx="951865" cy="246379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4604" rIns="0" bIns="0" rtlCol="0">
            <a:spAutoFit/>
          </a:bodyPr>
          <a:lstStyle/>
          <a:p>
            <a:pPr marL="50165">
              <a:lnSpc>
                <a:spcPct val="100000"/>
              </a:lnSpc>
              <a:spcBef>
                <a:spcPts val="114"/>
              </a:spcBef>
            </a:pPr>
            <a:r>
              <a:rPr sz="1100" spc="-10" dirty="0">
                <a:solidFill>
                  <a:srgbClr val="231F20"/>
                </a:solidFill>
                <a:latin typeface="Arial"/>
                <a:cs typeface="Arial"/>
              </a:rPr>
              <a:t>APLICATION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3236404" y="2234171"/>
            <a:ext cx="3933825" cy="0"/>
          </a:xfrm>
          <a:custGeom>
            <a:avLst/>
            <a:gdLst/>
            <a:ahLst/>
            <a:cxnLst/>
            <a:rect l="l" t="t" r="r" b="b"/>
            <a:pathLst>
              <a:path w="3933825">
                <a:moveTo>
                  <a:pt x="0" y="0"/>
                </a:moveTo>
                <a:lnTo>
                  <a:pt x="771004" y="0"/>
                </a:lnTo>
              </a:path>
              <a:path w="3933825">
                <a:moveTo>
                  <a:pt x="770991" y="0"/>
                </a:moveTo>
                <a:lnTo>
                  <a:pt x="2346426" y="0"/>
                </a:lnTo>
              </a:path>
              <a:path w="3933825">
                <a:moveTo>
                  <a:pt x="2346426" y="0"/>
                </a:moveTo>
                <a:lnTo>
                  <a:pt x="3133051" y="0"/>
                </a:lnTo>
              </a:path>
              <a:path w="3933825">
                <a:moveTo>
                  <a:pt x="3133064" y="0"/>
                </a:moveTo>
                <a:lnTo>
                  <a:pt x="3933456" y="0"/>
                </a:lnTo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3236404" y="1688325"/>
            <a:ext cx="3933825" cy="196850"/>
          </a:xfrm>
          <a:prstGeom prst="rect">
            <a:avLst/>
          </a:prstGeom>
          <a:solidFill>
            <a:srgbClr val="FFDF4F"/>
          </a:solidFill>
        </p:spPr>
        <p:txBody>
          <a:bodyPr vert="horz" wrap="square" lIns="0" tIns="14604" rIns="0" bIns="0" rtlCol="0">
            <a:spAutoFit/>
          </a:bodyPr>
          <a:lstStyle/>
          <a:p>
            <a:pPr marL="201930">
              <a:lnSpc>
                <a:spcPct val="100000"/>
              </a:lnSpc>
              <a:spcBef>
                <a:spcPts val="114"/>
              </a:spcBef>
              <a:tabLst>
                <a:tab pos="1304290" algn="l"/>
                <a:tab pos="2510155" algn="l"/>
                <a:tab pos="3210560" algn="l"/>
              </a:tabLst>
            </a:pPr>
            <a:r>
              <a:rPr sz="1000" b="1" spc="-20" dirty="0">
                <a:solidFill>
                  <a:srgbClr val="231F20"/>
                </a:solidFill>
                <a:latin typeface="Arial"/>
                <a:cs typeface="Arial"/>
              </a:rPr>
              <a:t>CODE</a:t>
            </a:r>
            <a:r>
              <a:rPr sz="1000" b="1" dirty="0">
                <a:solidFill>
                  <a:srgbClr val="231F20"/>
                </a:solidFill>
                <a:latin typeface="Arial"/>
                <a:cs typeface="Arial"/>
              </a:rPr>
              <a:t>	</a:t>
            </a:r>
            <a:r>
              <a:rPr sz="1000" b="1" spc="-10" dirty="0">
                <a:solidFill>
                  <a:srgbClr val="231F20"/>
                </a:solidFill>
                <a:latin typeface="Arial"/>
                <a:cs typeface="Arial"/>
              </a:rPr>
              <a:t>LABELS</a:t>
            </a:r>
            <a:r>
              <a:rPr sz="1000" b="1" dirty="0">
                <a:solidFill>
                  <a:srgbClr val="231F20"/>
                </a:solidFill>
                <a:latin typeface="Arial"/>
                <a:cs typeface="Arial"/>
              </a:rPr>
              <a:t>	</a:t>
            </a:r>
            <a:r>
              <a:rPr sz="1000" b="1" spc="-10" dirty="0">
                <a:solidFill>
                  <a:srgbClr val="231F20"/>
                </a:solidFill>
                <a:latin typeface="Arial"/>
                <a:cs typeface="Arial"/>
              </a:rPr>
              <a:t>COLOR</a:t>
            </a:r>
            <a:r>
              <a:rPr sz="1000" b="1" dirty="0">
                <a:solidFill>
                  <a:srgbClr val="231F20"/>
                </a:solidFill>
                <a:latin typeface="Arial"/>
                <a:cs typeface="Arial"/>
              </a:rPr>
              <a:t>	</a:t>
            </a:r>
            <a:r>
              <a:rPr sz="1000" b="1" spc="-10" dirty="0">
                <a:solidFill>
                  <a:srgbClr val="231F20"/>
                </a:solidFill>
                <a:latin typeface="Arial"/>
                <a:cs typeface="Arial"/>
              </a:rPr>
              <a:t>MATERIAL</a:t>
            </a:r>
            <a:endParaRPr sz="10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339706" y="1891271"/>
            <a:ext cx="56451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02380-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00</a:t>
            </a:r>
            <a:endParaRPr sz="10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045493" y="1891271"/>
            <a:ext cx="307022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Can</a:t>
            </a:r>
            <a:r>
              <a:rPr sz="1000" spc="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be</a:t>
            </a:r>
            <a:r>
              <a:rPr sz="1000" spc="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attached</a:t>
            </a:r>
            <a:r>
              <a:rPr sz="1000" spc="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to</a:t>
            </a:r>
            <a:r>
              <a:rPr sz="1000" spc="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all</a:t>
            </a:r>
            <a:r>
              <a:rPr sz="1000" spc="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1000" spc="250" dirty="0">
                <a:solidFill>
                  <a:srgbClr val="231F20"/>
                </a:solidFill>
                <a:latin typeface="Times New Roman"/>
                <a:cs typeface="Times New Roman"/>
              </a:rPr>
              <a:t> 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Transparent</a:t>
            </a:r>
            <a:r>
              <a:rPr sz="1000" spc="225" dirty="0">
                <a:solidFill>
                  <a:srgbClr val="231F20"/>
                </a:solidFill>
                <a:latin typeface="Times New Roman"/>
                <a:cs typeface="Times New Roman"/>
              </a:rPr>
              <a:t>  </a:t>
            </a:r>
            <a:r>
              <a:rPr sz="1000" spc="-10" dirty="0">
                <a:solidFill>
                  <a:srgbClr val="231F20"/>
                </a:solidFill>
                <a:latin typeface="Arial"/>
                <a:cs typeface="Arial"/>
              </a:rPr>
              <a:t>Polystyrene</a:t>
            </a:r>
            <a:r>
              <a:rPr sz="1000" spc="-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supports</a:t>
            </a:r>
            <a:r>
              <a:rPr sz="1000" spc="4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of</a:t>
            </a:r>
            <a:r>
              <a:rPr sz="1000" spc="4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1000" spc="4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Arial"/>
                <a:cs typeface="Arial"/>
              </a:rPr>
              <a:t>program.</a:t>
            </a:r>
            <a:endParaRPr sz="10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907711" y="2243467"/>
            <a:ext cx="122428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00"/>
              </a:spcBef>
            </a:pPr>
            <a:r>
              <a:rPr sz="900" b="1" dirty="0">
                <a:solidFill>
                  <a:srgbClr val="231F20"/>
                </a:solidFill>
                <a:latin typeface="Arial"/>
                <a:cs typeface="Arial"/>
              </a:rPr>
              <a:t>Box</a:t>
            </a:r>
            <a:r>
              <a:rPr sz="900" b="1" spc="-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b="1" dirty="0">
                <a:solidFill>
                  <a:srgbClr val="231F20"/>
                </a:solidFill>
                <a:latin typeface="Arial"/>
                <a:cs typeface="Arial"/>
              </a:rPr>
              <a:t>units:</a:t>
            </a:r>
            <a:r>
              <a:rPr sz="900" b="1" spc="-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Arial"/>
                <a:cs typeface="Arial"/>
              </a:rPr>
              <a:t>20</a:t>
            </a:r>
            <a:endParaRPr sz="900">
              <a:latin typeface="Arial"/>
              <a:cs typeface="Arial"/>
            </a:endParaRPr>
          </a:p>
          <a:p>
            <a:pPr marR="5080" algn="r">
              <a:lnSpc>
                <a:spcPct val="100000"/>
              </a:lnSpc>
            </a:pPr>
            <a:r>
              <a:rPr sz="900" b="1" dirty="0">
                <a:solidFill>
                  <a:srgbClr val="231F20"/>
                </a:solidFill>
                <a:latin typeface="Arial"/>
                <a:cs typeface="Arial"/>
              </a:rPr>
              <a:t>Minimum</a:t>
            </a:r>
            <a:r>
              <a:rPr sz="900" b="1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b="1" dirty="0">
                <a:solidFill>
                  <a:srgbClr val="231F20"/>
                </a:solidFill>
                <a:latin typeface="Arial"/>
                <a:cs typeface="Arial"/>
              </a:rPr>
              <a:t>order:</a:t>
            </a:r>
            <a:r>
              <a:rPr sz="900" b="1" spc="-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231F20"/>
                </a:solidFill>
                <a:latin typeface="Arial"/>
                <a:cs typeface="Arial"/>
              </a:rPr>
              <a:t>1</a:t>
            </a:r>
            <a:r>
              <a:rPr sz="900" spc="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00" spc="-20" dirty="0">
                <a:solidFill>
                  <a:srgbClr val="231F20"/>
                </a:solidFill>
                <a:latin typeface="Arial"/>
                <a:cs typeface="Arial"/>
              </a:rPr>
              <a:t>box.</a:t>
            </a:r>
            <a:endParaRPr sz="900">
              <a:latin typeface="Arial"/>
              <a:cs typeface="Arial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8171433" y="738010"/>
            <a:ext cx="2408555" cy="2181225"/>
            <a:chOff x="8171433" y="738010"/>
            <a:chExt cx="2408555" cy="2181225"/>
          </a:xfrm>
        </p:grpSpPr>
        <p:pic>
          <p:nvPicPr>
            <p:cNvPr id="21" name="object 2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184461" y="1356766"/>
              <a:ext cx="1394915" cy="1562392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171433" y="738010"/>
              <a:ext cx="1396326" cy="1151507"/>
            </a:xfrm>
            <a:prstGeom prst="rect">
              <a:avLst/>
            </a:prstGeom>
          </p:spPr>
        </p:pic>
      </p:grpSp>
      <p:grpSp>
        <p:nvGrpSpPr>
          <p:cNvPr id="23" name="object 23"/>
          <p:cNvGrpSpPr/>
          <p:nvPr/>
        </p:nvGrpSpPr>
        <p:grpSpPr>
          <a:xfrm>
            <a:off x="8171992" y="3263163"/>
            <a:ext cx="6561455" cy="3336925"/>
            <a:chOff x="8171992" y="3263163"/>
            <a:chExt cx="6561455" cy="3336925"/>
          </a:xfrm>
        </p:grpSpPr>
        <p:pic>
          <p:nvPicPr>
            <p:cNvPr id="24" name="object 2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2114117" y="3468244"/>
              <a:ext cx="2561176" cy="2785968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262010" y="3552050"/>
              <a:ext cx="2147704" cy="1804405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0410697" y="4427499"/>
              <a:ext cx="2457576" cy="1867001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8177072" y="3268243"/>
              <a:ext cx="6551295" cy="3326765"/>
            </a:xfrm>
            <a:custGeom>
              <a:avLst/>
              <a:gdLst/>
              <a:ahLst/>
              <a:cxnLst/>
              <a:rect l="l" t="t" r="r" b="b"/>
              <a:pathLst>
                <a:path w="6551294" h="3326765">
                  <a:moveTo>
                    <a:pt x="152400" y="0"/>
                  </a:moveTo>
                  <a:lnTo>
                    <a:pt x="104231" y="7769"/>
                  </a:lnTo>
                  <a:lnTo>
                    <a:pt x="62396" y="29405"/>
                  </a:lnTo>
                  <a:lnTo>
                    <a:pt x="29405" y="62396"/>
                  </a:lnTo>
                  <a:lnTo>
                    <a:pt x="7769" y="104231"/>
                  </a:lnTo>
                  <a:lnTo>
                    <a:pt x="0" y="152400"/>
                  </a:lnTo>
                  <a:lnTo>
                    <a:pt x="0" y="3173857"/>
                  </a:lnTo>
                  <a:lnTo>
                    <a:pt x="7769" y="3222030"/>
                  </a:lnTo>
                  <a:lnTo>
                    <a:pt x="29405" y="3263865"/>
                  </a:lnTo>
                  <a:lnTo>
                    <a:pt x="62396" y="3296854"/>
                  </a:lnTo>
                  <a:lnTo>
                    <a:pt x="104231" y="3318488"/>
                  </a:lnTo>
                  <a:lnTo>
                    <a:pt x="152400" y="3326257"/>
                  </a:lnTo>
                  <a:lnTo>
                    <a:pt x="6398844" y="3326257"/>
                  </a:lnTo>
                  <a:lnTo>
                    <a:pt x="6447027" y="3318488"/>
                  </a:lnTo>
                  <a:lnTo>
                    <a:pt x="6488863" y="3296854"/>
                  </a:lnTo>
                  <a:lnTo>
                    <a:pt x="6521849" y="3263865"/>
                  </a:lnTo>
                  <a:lnTo>
                    <a:pt x="6543477" y="3222030"/>
                  </a:lnTo>
                  <a:lnTo>
                    <a:pt x="6551244" y="3173857"/>
                  </a:lnTo>
                  <a:lnTo>
                    <a:pt x="6551244" y="152400"/>
                  </a:lnTo>
                  <a:lnTo>
                    <a:pt x="6543477" y="104231"/>
                  </a:lnTo>
                  <a:lnTo>
                    <a:pt x="6521849" y="62396"/>
                  </a:lnTo>
                  <a:lnTo>
                    <a:pt x="6488863" y="29405"/>
                  </a:lnTo>
                  <a:lnTo>
                    <a:pt x="6447027" y="7769"/>
                  </a:lnTo>
                  <a:lnTo>
                    <a:pt x="6398844" y="0"/>
                  </a:lnTo>
                  <a:lnTo>
                    <a:pt x="152400" y="0"/>
                  </a:lnTo>
                  <a:close/>
                </a:path>
              </a:pathLst>
            </a:custGeom>
            <a:ln w="10160">
              <a:solidFill>
                <a:srgbClr val="FFDF4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8" name="object 28"/>
          <p:cNvGrpSpPr/>
          <p:nvPr/>
        </p:nvGrpSpPr>
        <p:grpSpPr>
          <a:xfrm>
            <a:off x="8171992" y="6959587"/>
            <a:ext cx="6561455" cy="3336925"/>
            <a:chOff x="8171992" y="6959587"/>
            <a:chExt cx="6561455" cy="3336925"/>
          </a:xfrm>
        </p:grpSpPr>
        <p:pic>
          <p:nvPicPr>
            <p:cNvPr id="29" name="object 29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2181229" y="7279445"/>
              <a:ext cx="2435529" cy="2581926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9828417" y="7840198"/>
              <a:ext cx="2102415" cy="2270931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8246084" y="7283450"/>
              <a:ext cx="1757921" cy="1894205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8177072" y="6964667"/>
              <a:ext cx="6551295" cy="3326765"/>
            </a:xfrm>
            <a:custGeom>
              <a:avLst/>
              <a:gdLst/>
              <a:ahLst/>
              <a:cxnLst/>
              <a:rect l="l" t="t" r="r" b="b"/>
              <a:pathLst>
                <a:path w="6551294" h="3326765">
                  <a:moveTo>
                    <a:pt x="152400" y="0"/>
                  </a:moveTo>
                  <a:lnTo>
                    <a:pt x="104231" y="7769"/>
                  </a:lnTo>
                  <a:lnTo>
                    <a:pt x="62396" y="29405"/>
                  </a:lnTo>
                  <a:lnTo>
                    <a:pt x="29405" y="62396"/>
                  </a:lnTo>
                  <a:lnTo>
                    <a:pt x="7769" y="104231"/>
                  </a:lnTo>
                  <a:lnTo>
                    <a:pt x="0" y="152400"/>
                  </a:lnTo>
                  <a:lnTo>
                    <a:pt x="0" y="3173855"/>
                  </a:lnTo>
                  <a:lnTo>
                    <a:pt x="7769" y="3222029"/>
                  </a:lnTo>
                  <a:lnTo>
                    <a:pt x="29405" y="3263865"/>
                  </a:lnTo>
                  <a:lnTo>
                    <a:pt x="62396" y="3296854"/>
                  </a:lnTo>
                  <a:lnTo>
                    <a:pt x="104231" y="3318487"/>
                  </a:lnTo>
                  <a:lnTo>
                    <a:pt x="152400" y="3326255"/>
                  </a:lnTo>
                  <a:lnTo>
                    <a:pt x="6398844" y="3326255"/>
                  </a:lnTo>
                  <a:lnTo>
                    <a:pt x="6447027" y="3318487"/>
                  </a:lnTo>
                  <a:lnTo>
                    <a:pt x="6488863" y="3296854"/>
                  </a:lnTo>
                  <a:lnTo>
                    <a:pt x="6521849" y="3263865"/>
                  </a:lnTo>
                  <a:lnTo>
                    <a:pt x="6543477" y="3222029"/>
                  </a:lnTo>
                  <a:lnTo>
                    <a:pt x="6551244" y="3173855"/>
                  </a:lnTo>
                  <a:lnTo>
                    <a:pt x="6551244" y="152400"/>
                  </a:lnTo>
                  <a:lnTo>
                    <a:pt x="6543477" y="104231"/>
                  </a:lnTo>
                  <a:lnTo>
                    <a:pt x="6521849" y="62396"/>
                  </a:lnTo>
                  <a:lnTo>
                    <a:pt x="6488863" y="29405"/>
                  </a:lnTo>
                  <a:lnTo>
                    <a:pt x="6447027" y="7769"/>
                  </a:lnTo>
                  <a:lnTo>
                    <a:pt x="6398844" y="0"/>
                  </a:lnTo>
                  <a:lnTo>
                    <a:pt x="152400" y="0"/>
                  </a:lnTo>
                  <a:close/>
                </a:path>
              </a:pathLst>
            </a:custGeom>
            <a:ln w="10160">
              <a:solidFill>
                <a:srgbClr val="FFDF4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3" name="object 33"/>
          <p:cNvSpPr txBox="1"/>
          <p:nvPr/>
        </p:nvSpPr>
        <p:spPr>
          <a:xfrm>
            <a:off x="8357349" y="570496"/>
            <a:ext cx="102489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231F20"/>
                </a:solidFill>
                <a:latin typeface="Arial"/>
                <a:cs typeface="Arial"/>
              </a:rPr>
              <a:t>LOWER</a:t>
            </a:r>
            <a:r>
              <a:rPr sz="900" spc="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Arial"/>
                <a:cs typeface="Arial"/>
              </a:rPr>
              <a:t>POSITION</a:t>
            </a:r>
            <a:endParaRPr sz="90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8566263" y="1974012"/>
            <a:ext cx="99949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231F20"/>
                </a:solidFill>
                <a:latin typeface="Arial"/>
                <a:cs typeface="Arial"/>
              </a:rPr>
              <a:t>UPPER</a:t>
            </a:r>
            <a:r>
              <a:rPr sz="900" spc="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Arial"/>
                <a:cs typeface="Arial"/>
              </a:rPr>
              <a:t>POSITION</a:t>
            </a:r>
            <a:endParaRPr sz="900">
              <a:latin typeface="Arial"/>
              <a:cs typeface="Arial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11626202" y="1321206"/>
            <a:ext cx="3606800" cy="20320"/>
          </a:xfrm>
          <a:custGeom>
            <a:avLst/>
            <a:gdLst/>
            <a:ahLst/>
            <a:cxnLst/>
            <a:rect l="l" t="t" r="r" b="b"/>
            <a:pathLst>
              <a:path w="3606800" h="20319">
                <a:moveTo>
                  <a:pt x="3606533" y="0"/>
                </a:moveTo>
                <a:lnTo>
                  <a:pt x="0" y="0"/>
                </a:lnTo>
                <a:lnTo>
                  <a:pt x="0" y="19799"/>
                </a:lnTo>
                <a:lnTo>
                  <a:pt x="3606533" y="19799"/>
                </a:lnTo>
                <a:lnTo>
                  <a:pt x="3606533" y="0"/>
                </a:lnTo>
                <a:close/>
              </a:path>
            </a:pathLst>
          </a:custGeom>
          <a:solidFill>
            <a:srgbClr val="80828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 txBox="1"/>
          <p:nvPr/>
        </p:nvSpPr>
        <p:spPr>
          <a:xfrm>
            <a:off x="11581445" y="569900"/>
            <a:ext cx="316039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56261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CLIPS</a:t>
            </a:r>
            <a:r>
              <a:rPr sz="2000" spc="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FOR</a:t>
            </a:r>
            <a:r>
              <a:rPr sz="2000" spc="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2000" spc="-30" dirty="0">
                <a:solidFill>
                  <a:srgbClr val="231F20"/>
                </a:solidFill>
                <a:latin typeface="Arial"/>
                <a:cs typeface="Arial"/>
              </a:rPr>
              <a:t>SHELVES</a:t>
            </a:r>
            <a:r>
              <a:rPr sz="2000" spc="-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FROM</a:t>
            </a:r>
            <a:r>
              <a:rPr sz="2000" spc="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8</a:t>
            </a:r>
            <a:r>
              <a:rPr sz="2000" spc="4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TO</a:t>
            </a:r>
            <a:r>
              <a:rPr sz="2000" spc="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18</a:t>
            </a:r>
            <a:r>
              <a:rPr sz="2000" spc="4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MM</a:t>
            </a:r>
            <a:r>
              <a:rPr sz="2000" spc="4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WIDTH</a:t>
            </a:r>
            <a:endParaRPr sz="2000">
              <a:latin typeface="Arial"/>
              <a:cs typeface="Arial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10836237" y="2434348"/>
            <a:ext cx="3876040" cy="0"/>
          </a:xfrm>
          <a:custGeom>
            <a:avLst/>
            <a:gdLst/>
            <a:ahLst/>
            <a:cxnLst/>
            <a:rect l="l" t="t" r="r" b="b"/>
            <a:pathLst>
              <a:path w="3876040">
                <a:moveTo>
                  <a:pt x="0" y="0"/>
                </a:moveTo>
                <a:lnTo>
                  <a:pt x="760476" y="0"/>
                </a:lnTo>
              </a:path>
              <a:path w="3876040">
                <a:moveTo>
                  <a:pt x="760476" y="0"/>
                </a:moveTo>
                <a:lnTo>
                  <a:pt x="1874050" y="0"/>
                </a:lnTo>
              </a:path>
              <a:path w="3876040">
                <a:moveTo>
                  <a:pt x="1874050" y="0"/>
                </a:moveTo>
                <a:lnTo>
                  <a:pt x="2793403" y="0"/>
                </a:lnTo>
              </a:path>
              <a:path w="3876040">
                <a:moveTo>
                  <a:pt x="2793403" y="0"/>
                </a:moveTo>
                <a:lnTo>
                  <a:pt x="3875697" y="0"/>
                </a:lnTo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 txBox="1"/>
          <p:nvPr/>
        </p:nvSpPr>
        <p:spPr>
          <a:xfrm>
            <a:off x="10836237" y="1736102"/>
            <a:ext cx="3876040" cy="196850"/>
          </a:xfrm>
          <a:prstGeom prst="rect">
            <a:avLst/>
          </a:prstGeom>
          <a:solidFill>
            <a:srgbClr val="FFDF4F"/>
          </a:solidFill>
        </p:spPr>
        <p:txBody>
          <a:bodyPr vert="horz" wrap="square" lIns="0" tIns="14604" rIns="0" bIns="0" rtlCol="0">
            <a:spAutoFit/>
          </a:bodyPr>
          <a:lstStyle/>
          <a:p>
            <a:pPr marL="196215">
              <a:lnSpc>
                <a:spcPct val="100000"/>
              </a:lnSpc>
              <a:spcBef>
                <a:spcPts val="114"/>
              </a:spcBef>
              <a:tabLst>
                <a:tab pos="1062990" algn="l"/>
                <a:tab pos="2103755" algn="l"/>
                <a:tab pos="3011805" algn="l"/>
              </a:tabLst>
            </a:pPr>
            <a:r>
              <a:rPr sz="1000" b="1" spc="-20" dirty="0">
                <a:solidFill>
                  <a:srgbClr val="231F20"/>
                </a:solidFill>
                <a:latin typeface="Arial"/>
                <a:cs typeface="Arial"/>
              </a:rPr>
              <a:t>CODE</a:t>
            </a:r>
            <a:r>
              <a:rPr sz="1000" b="1" dirty="0">
                <a:solidFill>
                  <a:srgbClr val="231F20"/>
                </a:solidFill>
                <a:latin typeface="Arial"/>
                <a:cs typeface="Arial"/>
              </a:rPr>
              <a:t>	</a:t>
            </a:r>
            <a:r>
              <a:rPr sz="1000" b="1" spc="-10" dirty="0">
                <a:solidFill>
                  <a:srgbClr val="231F20"/>
                </a:solidFill>
                <a:latin typeface="Arial"/>
                <a:cs typeface="Arial"/>
              </a:rPr>
              <a:t>LABELS</a:t>
            </a:r>
            <a:r>
              <a:rPr sz="1000" b="1" dirty="0">
                <a:solidFill>
                  <a:srgbClr val="231F20"/>
                </a:solidFill>
                <a:latin typeface="Arial"/>
                <a:cs typeface="Arial"/>
              </a:rPr>
              <a:t>	</a:t>
            </a:r>
            <a:r>
              <a:rPr sz="1000" b="1" spc="-10" dirty="0">
                <a:solidFill>
                  <a:srgbClr val="231F20"/>
                </a:solidFill>
                <a:latin typeface="Arial"/>
                <a:cs typeface="Arial"/>
              </a:rPr>
              <a:t>COLOR</a:t>
            </a:r>
            <a:r>
              <a:rPr sz="1000" b="1" dirty="0">
                <a:solidFill>
                  <a:srgbClr val="231F20"/>
                </a:solidFill>
                <a:latin typeface="Arial"/>
                <a:cs typeface="Arial"/>
              </a:rPr>
              <a:t>	</a:t>
            </a:r>
            <a:r>
              <a:rPr sz="1000" b="1" spc="-10" dirty="0">
                <a:solidFill>
                  <a:srgbClr val="231F20"/>
                </a:solidFill>
                <a:latin typeface="Arial"/>
                <a:cs typeface="Arial"/>
              </a:rPr>
              <a:t>MATERIAL</a:t>
            </a:r>
            <a:endParaRPr sz="1000">
              <a:latin typeface="Arial"/>
              <a:cs typeface="Arial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276313" y="10425277"/>
            <a:ext cx="167640" cy="1549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65"/>
              </a:lnSpc>
            </a:pPr>
            <a:r>
              <a:rPr sz="1000" spc="-25" dirty="0">
                <a:solidFill>
                  <a:srgbClr val="005AA9"/>
                </a:solidFill>
                <a:latin typeface="Arial"/>
                <a:cs typeface="Arial"/>
              </a:rPr>
              <a:t>38</a:t>
            </a:r>
            <a:endParaRPr sz="1000">
              <a:latin typeface="Arial"/>
              <a:cs typeface="Arial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14892235" y="10425277"/>
            <a:ext cx="167640" cy="1549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65"/>
              </a:lnSpc>
            </a:pPr>
            <a:r>
              <a:rPr sz="1000" spc="-25" dirty="0">
                <a:solidFill>
                  <a:srgbClr val="005AA9"/>
                </a:solidFill>
                <a:latin typeface="Arial"/>
                <a:cs typeface="Arial"/>
              </a:rPr>
              <a:t>39</a:t>
            </a:r>
            <a:endParaRPr sz="100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10934278" y="1888845"/>
            <a:ext cx="564515" cy="431165"/>
          </a:xfrm>
          <a:prstGeom prst="rect">
            <a:avLst/>
          </a:prstGeom>
        </p:spPr>
        <p:txBody>
          <a:bodyPr vert="horz" wrap="square" lIns="0" tIns="628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95"/>
              </a:spcBef>
            </a:pP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02385-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00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95"/>
              </a:spcBef>
            </a:pP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02390-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00</a:t>
            </a:r>
            <a:endParaRPr sz="100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11673239" y="1939049"/>
            <a:ext cx="96075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algn="ctr">
              <a:lnSpc>
                <a:spcPct val="100000"/>
              </a:lnSpc>
              <a:spcBef>
                <a:spcPts val="100"/>
              </a:spcBef>
            </a:pP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Can</a:t>
            </a:r>
            <a:r>
              <a:rPr sz="1000" spc="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be</a:t>
            </a:r>
            <a:r>
              <a:rPr sz="1000" spc="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Arial"/>
                <a:cs typeface="Arial"/>
              </a:rPr>
              <a:t>attached</a:t>
            </a:r>
            <a:r>
              <a:rPr sz="1000" spc="-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to</a:t>
            </a:r>
            <a:r>
              <a:rPr sz="1000" spc="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all</a:t>
            </a:r>
            <a:r>
              <a:rPr sz="1000" spc="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supports</a:t>
            </a:r>
            <a:r>
              <a:rPr sz="1000" spc="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of</a:t>
            </a:r>
            <a:r>
              <a:rPr sz="1000" spc="-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1000" spc="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Arial"/>
                <a:cs typeface="Arial"/>
              </a:rPr>
              <a:t>program.</a:t>
            </a:r>
            <a:endParaRPr sz="1000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12816202" y="1888845"/>
            <a:ext cx="708025" cy="4311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2900"/>
              </a:lnSpc>
              <a:spcBef>
                <a:spcPts val="100"/>
              </a:spcBef>
            </a:pPr>
            <a:r>
              <a:rPr sz="1000" spc="-10" dirty="0">
                <a:solidFill>
                  <a:srgbClr val="231F20"/>
                </a:solidFill>
                <a:latin typeface="Arial"/>
                <a:cs typeface="Arial"/>
              </a:rPr>
              <a:t>Transparent</a:t>
            </a:r>
            <a:r>
              <a:rPr sz="1000" spc="-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Arial"/>
                <a:cs typeface="Arial"/>
              </a:rPr>
              <a:t>Transparent</a:t>
            </a:r>
            <a:endParaRPr sz="1000">
              <a:latin typeface="Arial"/>
              <a:cs typeface="Arial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13750538" y="1888845"/>
            <a:ext cx="840740" cy="4311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2900"/>
              </a:lnSpc>
              <a:spcBef>
                <a:spcPts val="100"/>
              </a:spcBef>
            </a:pPr>
            <a:r>
              <a:rPr sz="1000" spc="-10" dirty="0">
                <a:solidFill>
                  <a:srgbClr val="231F20"/>
                </a:solidFill>
                <a:latin typeface="Arial"/>
                <a:cs typeface="Arial"/>
              </a:rPr>
              <a:t>Polycarbonate</a:t>
            </a:r>
            <a:r>
              <a:rPr sz="1000" spc="-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Arial"/>
                <a:cs typeface="Arial"/>
              </a:rPr>
              <a:t>Polycarbonate</a:t>
            </a:r>
            <a:endParaRPr sz="1000">
              <a:latin typeface="Arial"/>
              <a:cs typeface="Arial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13449676" y="2443645"/>
            <a:ext cx="122428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00"/>
              </a:spcBef>
            </a:pPr>
            <a:r>
              <a:rPr sz="900" b="1" dirty="0">
                <a:solidFill>
                  <a:srgbClr val="231F20"/>
                </a:solidFill>
                <a:latin typeface="Arial"/>
                <a:cs typeface="Arial"/>
              </a:rPr>
              <a:t>Box</a:t>
            </a:r>
            <a:r>
              <a:rPr sz="900" b="1" spc="-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b="1" dirty="0">
                <a:solidFill>
                  <a:srgbClr val="231F20"/>
                </a:solidFill>
                <a:latin typeface="Arial"/>
                <a:cs typeface="Arial"/>
              </a:rPr>
              <a:t>units:</a:t>
            </a:r>
            <a:r>
              <a:rPr sz="900" b="1" spc="-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Arial"/>
                <a:cs typeface="Arial"/>
              </a:rPr>
              <a:t>20</a:t>
            </a:r>
            <a:endParaRPr sz="900">
              <a:latin typeface="Arial"/>
              <a:cs typeface="Arial"/>
            </a:endParaRPr>
          </a:p>
          <a:p>
            <a:pPr marR="5080" algn="r">
              <a:lnSpc>
                <a:spcPct val="100000"/>
              </a:lnSpc>
            </a:pPr>
            <a:r>
              <a:rPr sz="900" b="1" dirty="0">
                <a:solidFill>
                  <a:srgbClr val="231F20"/>
                </a:solidFill>
                <a:latin typeface="Arial"/>
                <a:cs typeface="Arial"/>
              </a:rPr>
              <a:t>Minimum</a:t>
            </a:r>
            <a:r>
              <a:rPr sz="900" b="1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b="1" dirty="0">
                <a:solidFill>
                  <a:srgbClr val="231F20"/>
                </a:solidFill>
                <a:latin typeface="Arial"/>
                <a:cs typeface="Arial"/>
              </a:rPr>
              <a:t>order:</a:t>
            </a:r>
            <a:r>
              <a:rPr sz="900" b="1" spc="-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231F20"/>
                </a:solidFill>
                <a:latin typeface="Arial"/>
                <a:cs typeface="Arial"/>
              </a:rPr>
              <a:t>1</a:t>
            </a:r>
            <a:r>
              <a:rPr sz="900" spc="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00" spc="-20" dirty="0">
                <a:solidFill>
                  <a:srgbClr val="231F20"/>
                </a:solidFill>
                <a:latin typeface="Arial"/>
                <a:cs typeface="Arial"/>
              </a:rPr>
              <a:t>box.</a:t>
            </a:r>
            <a:endParaRPr sz="900">
              <a:latin typeface="Arial"/>
              <a:cs typeface="Arial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8320735" y="3095063"/>
            <a:ext cx="956944" cy="246379"/>
          </a:xfrm>
          <a:prstGeom prst="rect">
            <a:avLst/>
          </a:prstGeom>
          <a:solidFill>
            <a:srgbClr val="FFDF4F"/>
          </a:solidFill>
        </p:spPr>
        <p:txBody>
          <a:bodyPr vert="horz" wrap="square" lIns="0" tIns="635" rIns="0" bIns="0" rtlCol="0">
            <a:spAutoFit/>
          </a:bodyPr>
          <a:lstStyle/>
          <a:p>
            <a:pPr marL="102235">
              <a:lnSpc>
                <a:spcPct val="100000"/>
              </a:lnSpc>
              <a:spcBef>
                <a:spcPts val="5"/>
              </a:spcBef>
            </a:pPr>
            <a:r>
              <a:rPr sz="1400" b="1" dirty="0">
                <a:solidFill>
                  <a:srgbClr val="231F20"/>
                </a:solidFill>
                <a:latin typeface="Arial"/>
                <a:cs typeface="Arial"/>
              </a:rPr>
              <a:t>02385-</a:t>
            </a:r>
            <a:r>
              <a:rPr sz="1400" b="1" spc="-25" dirty="0">
                <a:solidFill>
                  <a:srgbClr val="231F20"/>
                </a:solidFill>
                <a:latin typeface="Arial"/>
                <a:cs typeface="Arial"/>
              </a:rPr>
              <a:t>00</a:t>
            </a:r>
            <a:endParaRPr sz="1400">
              <a:latin typeface="Arial"/>
              <a:cs typeface="Arial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9277375" y="3095063"/>
            <a:ext cx="1330960" cy="246379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4604" rIns="0" bIns="0" rtlCol="0">
            <a:spAutoFit/>
          </a:bodyPr>
          <a:lstStyle/>
          <a:p>
            <a:pPr marL="50165">
              <a:lnSpc>
                <a:spcPct val="100000"/>
              </a:lnSpc>
              <a:spcBef>
                <a:spcPts val="114"/>
              </a:spcBef>
            </a:pPr>
            <a:r>
              <a:rPr sz="1100" spc="-30" dirty="0">
                <a:solidFill>
                  <a:srgbClr val="231F20"/>
                </a:solidFill>
                <a:latin typeface="Arial"/>
                <a:cs typeface="Arial"/>
              </a:rPr>
              <a:t>LOWER</a:t>
            </a:r>
            <a:r>
              <a:rPr sz="1100" spc="-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Arial"/>
                <a:cs typeface="Arial"/>
              </a:rPr>
              <a:t>POSITION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8320735" y="6837352"/>
            <a:ext cx="956944" cy="246379"/>
          </a:xfrm>
          <a:prstGeom prst="rect">
            <a:avLst/>
          </a:prstGeom>
          <a:solidFill>
            <a:srgbClr val="FFDF4F"/>
          </a:solidFill>
        </p:spPr>
        <p:txBody>
          <a:bodyPr vert="horz" wrap="square" lIns="0" tIns="635" rIns="0" bIns="0" rtlCol="0">
            <a:spAutoFit/>
          </a:bodyPr>
          <a:lstStyle/>
          <a:p>
            <a:pPr marL="102235">
              <a:lnSpc>
                <a:spcPct val="100000"/>
              </a:lnSpc>
              <a:spcBef>
                <a:spcPts val="5"/>
              </a:spcBef>
            </a:pPr>
            <a:r>
              <a:rPr sz="1400" b="1" dirty="0">
                <a:solidFill>
                  <a:srgbClr val="231F20"/>
                </a:solidFill>
                <a:latin typeface="Arial"/>
                <a:cs typeface="Arial"/>
              </a:rPr>
              <a:t>02390-</a:t>
            </a:r>
            <a:r>
              <a:rPr sz="1400" b="1" spc="-25" dirty="0">
                <a:solidFill>
                  <a:srgbClr val="231F20"/>
                </a:solidFill>
                <a:latin typeface="Arial"/>
                <a:cs typeface="Arial"/>
              </a:rPr>
              <a:t>00</a:t>
            </a:r>
            <a:endParaRPr sz="1400">
              <a:latin typeface="Arial"/>
              <a:cs typeface="Arial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9277375" y="6837352"/>
            <a:ext cx="1270635" cy="246379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4604" rIns="0" bIns="0" rtlCol="0">
            <a:spAutoFit/>
          </a:bodyPr>
          <a:lstStyle/>
          <a:p>
            <a:pPr marL="50165">
              <a:lnSpc>
                <a:spcPct val="100000"/>
              </a:lnSpc>
              <a:spcBef>
                <a:spcPts val="114"/>
              </a:spcBef>
            </a:pPr>
            <a:r>
              <a:rPr sz="1100" spc="-60" dirty="0">
                <a:solidFill>
                  <a:srgbClr val="231F20"/>
                </a:solidFill>
                <a:latin typeface="Arial"/>
                <a:cs typeface="Arial"/>
              </a:rPr>
              <a:t>UPPER</a:t>
            </a:r>
            <a:r>
              <a:rPr sz="1100" spc="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Arial"/>
                <a:cs typeface="Arial"/>
              </a:rPr>
              <a:t>POSITION</a:t>
            </a:r>
            <a:endParaRPr sz="11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651297" y="274332"/>
            <a:ext cx="288607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i="1" spc="-10" dirty="0">
                <a:solidFill>
                  <a:srgbClr val="005AA9"/>
                </a:solidFill>
                <a:latin typeface="Arial"/>
                <a:cs typeface="Arial"/>
              </a:rPr>
              <a:t>Accessories</a:t>
            </a:r>
            <a:r>
              <a:rPr sz="900" i="1" spc="-15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rgbClr val="005AA9"/>
                </a:solidFill>
                <a:latin typeface="Arial"/>
                <a:cs typeface="Arial"/>
              </a:rPr>
              <a:t>for</a:t>
            </a:r>
            <a:r>
              <a:rPr sz="900" i="1" spc="-15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rgbClr val="005AA9"/>
                </a:solidFill>
                <a:latin typeface="Arial"/>
                <a:cs typeface="Arial"/>
              </a:rPr>
              <a:t>electronic</a:t>
            </a:r>
            <a:r>
              <a:rPr sz="900" i="1" spc="-15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rgbClr val="005AA9"/>
                </a:solidFill>
                <a:latin typeface="Arial"/>
                <a:cs typeface="Arial"/>
              </a:rPr>
              <a:t>labels</a:t>
            </a:r>
            <a:r>
              <a:rPr sz="900" i="1" spc="-15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900" i="1" spc="-10" dirty="0">
                <a:solidFill>
                  <a:srgbClr val="005AA9"/>
                </a:solidFill>
                <a:latin typeface="Arial"/>
                <a:cs typeface="Arial"/>
              </a:rPr>
              <a:t>Solum </a:t>
            </a:r>
            <a:r>
              <a:rPr sz="900" i="1" spc="65" dirty="0">
                <a:solidFill>
                  <a:srgbClr val="005AA9"/>
                </a:solidFill>
                <a:latin typeface="Arial"/>
                <a:cs typeface="Arial"/>
              </a:rPr>
              <a:t>/</a:t>
            </a:r>
            <a:r>
              <a:rPr sz="900" i="1" spc="-15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rgbClr val="005AA9"/>
                </a:solidFill>
                <a:latin typeface="Arial"/>
                <a:cs typeface="Arial"/>
              </a:rPr>
              <a:t>Catalogue</a:t>
            </a:r>
            <a:r>
              <a:rPr sz="900" spc="-5" dirty="0">
                <a:solidFill>
                  <a:srgbClr val="005AA9"/>
                </a:solidFill>
                <a:latin typeface="Times New Roman"/>
                <a:cs typeface="Times New Roman"/>
              </a:rPr>
              <a:t> </a:t>
            </a:r>
            <a:r>
              <a:rPr sz="900" i="1" spc="-20" dirty="0">
                <a:solidFill>
                  <a:srgbClr val="005AA9"/>
                </a:solidFill>
                <a:latin typeface="Arial"/>
                <a:cs typeface="Arial"/>
              </a:rPr>
              <a:t>2023</a:t>
            </a:r>
            <a:endParaRPr sz="9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99312" y="274332"/>
            <a:ext cx="288607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i="1" spc="-10" dirty="0">
                <a:solidFill>
                  <a:srgbClr val="005AA9"/>
                </a:solidFill>
                <a:latin typeface="Arial"/>
                <a:cs typeface="Arial"/>
              </a:rPr>
              <a:t>Accessories</a:t>
            </a:r>
            <a:r>
              <a:rPr sz="900" i="1" spc="-15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rgbClr val="005AA9"/>
                </a:solidFill>
                <a:latin typeface="Arial"/>
                <a:cs typeface="Arial"/>
              </a:rPr>
              <a:t>for</a:t>
            </a:r>
            <a:r>
              <a:rPr sz="900" i="1" spc="-15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rgbClr val="005AA9"/>
                </a:solidFill>
                <a:latin typeface="Arial"/>
                <a:cs typeface="Arial"/>
              </a:rPr>
              <a:t>electronic</a:t>
            </a:r>
            <a:r>
              <a:rPr sz="900" i="1" spc="-15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rgbClr val="005AA9"/>
                </a:solidFill>
                <a:latin typeface="Arial"/>
                <a:cs typeface="Arial"/>
              </a:rPr>
              <a:t>labels</a:t>
            </a:r>
            <a:r>
              <a:rPr sz="900" i="1" spc="-15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900" i="1" spc="-10" dirty="0">
                <a:solidFill>
                  <a:srgbClr val="005AA9"/>
                </a:solidFill>
                <a:latin typeface="Arial"/>
                <a:cs typeface="Arial"/>
              </a:rPr>
              <a:t>Solum </a:t>
            </a:r>
            <a:r>
              <a:rPr sz="900" i="1" spc="65" dirty="0">
                <a:solidFill>
                  <a:srgbClr val="005AA9"/>
                </a:solidFill>
                <a:latin typeface="Arial"/>
                <a:cs typeface="Arial"/>
              </a:rPr>
              <a:t>/</a:t>
            </a:r>
            <a:r>
              <a:rPr sz="900" i="1" spc="-15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rgbClr val="005AA9"/>
                </a:solidFill>
                <a:latin typeface="Arial"/>
                <a:cs typeface="Arial"/>
              </a:rPr>
              <a:t>Catalogue</a:t>
            </a:r>
            <a:r>
              <a:rPr sz="900" spc="-5" dirty="0">
                <a:solidFill>
                  <a:srgbClr val="005AA9"/>
                </a:solidFill>
                <a:latin typeface="Times New Roman"/>
                <a:cs typeface="Times New Roman"/>
              </a:rPr>
              <a:t> </a:t>
            </a:r>
            <a:r>
              <a:rPr sz="900" i="1" spc="-20" dirty="0">
                <a:solidFill>
                  <a:srgbClr val="005AA9"/>
                </a:solidFill>
                <a:latin typeface="Arial"/>
                <a:cs typeface="Arial"/>
              </a:rPr>
              <a:t>2023</a:t>
            </a:r>
            <a:endParaRPr sz="90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607273" y="6959587"/>
            <a:ext cx="6561455" cy="3336925"/>
            <a:chOff x="607273" y="6959587"/>
            <a:chExt cx="6561455" cy="3336925"/>
          </a:xfrm>
        </p:grpSpPr>
        <p:sp>
          <p:nvSpPr>
            <p:cNvPr id="5" name="object 5"/>
            <p:cNvSpPr/>
            <p:nvPr/>
          </p:nvSpPr>
          <p:spPr>
            <a:xfrm>
              <a:off x="612353" y="6964667"/>
              <a:ext cx="6551295" cy="3326765"/>
            </a:xfrm>
            <a:custGeom>
              <a:avLst/>
              <a:gdLst/>
              <a:ahLst/>
              <a:cxnLst/>
              <a:rect l="l" t="t" r="r" b="b"/>
              <a:pathLst>
                <a:path w="6551295" h="3326765">
                  <a:moveTo>
                    <a:pt x="152400" y="0"/>
                  </a:moveTo>
                  <a:lnTo>
                    <a:pt x="104230" y="7769"/>
                  </a:lnTo>
                  <a:lnTo>
                    <a:pt x="62395" y="29405"/>
                  </a:lnTo>
                  <a:lnTo>
                    <a:pt x="29404" y="62396"/>
                  </a:lnTo>
                  <a:lnTo>
                    <a:pt x="7769" y="104231"/>
                  </a:lnTo>
                  <a:lnTo>
                    <a:pt x="0" y="152400"/>
                  </a:lnTo>
                  <a:lnTo>
                    <a:pt x="0" y="3173855"/>
                  </a:lnTo>
                  <a:lnTo>
                    <a:pt x="7769" y="3222029"/>
                  </a:lnTo>
                  <a:lnTo>
                    <a:pt x="29404" y="3263865"/>
                  </a:lnTo>
                  <a:lnTo>
                    <a:pt x="62395" y="3296854"/>
                  </a:lnTo>
                  <a:lnTo>
                    <a:pt x="104230" y="3318487"/>
                  </a:lnTo>
                  <a:lnTo>
                    <a:pt x="152400" y="3326255"/>
                  </a:lnTo>
                  <a:lnTo>
                    <a:pt x="6398897" y="3326255"/>
                  </a:lnTo>
                  <a:lnTo>
                    <a:pt x="6447070" y="3318487"/>
                  </a:lnTo>
                  <a:lnTo>
                    <a:pt x="6488906" y="3296854"/>
                  </a:lnTo>
                  <a:lnTo>
                    <a:pt x="6521895" y="3263865"/>
                  </a:lnTo>
                  <a:lnTo>
                    <a:pt x="6543528" y="3222029"/>
                  </a:lnTo>
                  <a:lnTo>
                    <a:pt x="6551297" y="3173855"/>
                  </a:lnTo>
                  <a:lnTo>
                    <a:pt x="6551297" y="152400"/>
                  </a:lnTo>
                  <a:lnTo>
                    <a:pt x="6543528" y="104231"/>
                  </a:lnTo>
                  <a:lnTo>
                    <a:pt x="6521895" y="62396"/>
                  </a:lnTo>
                  <a:lnTo>
                    <a:pt x="6488906" y="29405"/>
                  </a:lnTo>
                  <a:lnTo>
                    <a:pt x="6447070" y="7769"/>
                  </a:lnTo>
                  <a:lnTo>
                    <a:pt x="6398897" y="0"/>
                  </a:lnTo>
                  <a:lnTo>
                    <a:pt x="152400" y="0"/>
                  </a:lnTo>
                  <a:close/>
                </a:path>
              </a:pathLst>
            </a:custGeom>
            <a:ln w="10160">
              <a:solidFill>
                <a:srgbClr val="FFDF4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438994" y="7241147"/>
              <a:ext cx="1412178" cy="287434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537205" y="7897164"/>
              <a:ext cx="2537859" cy="194688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1354" y="7293864"/>
              <a:ext cx="1757921" cy="1894204"/>
            </a:xfrm>
            <a:prstGeom prst="rect">
              <a:avLst/>
            </a:prstGeom>
          </p:spPr>
        </p:pic>
      </p:grpSp>
      <p:grpSp>
        <p:nvGrpSpPr>
          <p:cNvPr id="9" name="object 9"/>
          <p:cNvGrpSpPr/>
          <p:nvPr/>
        </p:nvGrpSpPr>
        <p:grpSpPr>
          <a:xfrm>
            <a:off x="607273" y="3263163"/>
            <a:ext cx="6561455" cy="3336925"/>
            <a:chOff x="607273" y="3263163"/>
            <a:chExt cx="6561455" cy="3336925"/>
          </a:xfrm>
        </p:grpSpPr>
        <p:sp>
          <p:nvSpPr>
            <p:cNvPr id="10" name="object 10"/>
            <p:cNvSpPr/>
            <p:nvPr/>
          </p:nvSpPr>
          <p:spPr>
            <a:xfrm>
              <a:off x="612353" y="3268243"/>
              <a:ext cx="6551295" cy="3326765"/>
            </a:xfrm>
            <a:custGeom>
              <a:avLst/>
              <a:gdLst/>
              <a:ahLst/>
              <a:cxnLst/>
              <a:rect l="l" t="t" r="r" b="b"/>
              <a:pathLst>
                <a:path w="6551295" h="3326765">
                  <a:moveTo>
                    <a:pt x="152400" y="0"/>
                  </a:moveTo>
                  <a:lnTo>
                    <a:pt x="104230" y="7769"/>
                  </a:lnTo>
                  <a:lnTo>
                    <a:pt x="62395" y="29405"/>
                  </a:lnTo>
                  <a:lnTo>
                    <a:pt x="29404" y="62396"/>
                  </a:lnTo>
                  <a:lnTo>
                    <a:pt x="7769" y="104231"/>
                  </a:lnTo>
                  <a:lnTo>
                    <a:pt x="0" y="152400"/>
                  </a:lnTo>
                  <a:lnTo>
                    <a:pt x="0" y="3173857"/>
                  </a:lnTo>
                  <a:lnTo>
                    <a:pt x="7769" y="3222030"/>
                  </a:lnTo>
                  <a:lnTo>
                    <a:pt x="29404" y="3263865"/>
                  </a:lnTo>
                  <a:lnTo>
                    <a:pt x="62395" y="3296854"/>
                  </a:lnTo>
                  <a:lnTo>
                    <a:pt x="104230" y="3318488"/>
                  </a:lnTo>
                  <a:lnTo>
                    <a:pt x="152400" y="3326257"/>
                  </a:lnTo>
                  <a:lnTo>
                    <a:pt x="6398897" y="3326257"/>
                  </a:lnTo>
                  <a:lnTo>
                    <a:pt x="6447070" y="3318488"/>
                  </a:lnTo>
                  <a:lnTo>
                    <a:pt x="6488906" y="3296854"/>
                  </a:lnTo>
                  <a:lnTo>
                    <a:pt x="6521895" y="3263865"/>
                  </a:lnTo>
                  <a:lnTo>
                    <a:pt x="6543528" y="3222030"/>
                  </a:lnTo>
                  <a:lnTo>
                    <a:pt x="6551297" y="3173857"/>
                  </a:lnTo>
                  <a:lnTo>
                    <a:pt x="6551297" y="152400"/>
                  </a:lnTo>
                  <a:lnTo>
                    <a:pt x="6543528" y="104231"/>
                  </a:lnTo>
                  <a:lnTo>
                    <a:pt x="6521895" y="62396"/>
                  </a:lnTo>
                  <a:lnTo>
                    <a:pt x="6488906" y="29405"/>
                  </a:lnTo>
                  <a:lnTo>
                    <a:pt x="6447070" y="7769"/>
                  </a:lnTo>
                  <a:lnTo>
                    <a:pt x="6398897" y="0"/>
                  </a:lnTo>
                  <a:lnTo>
                    <a:pt x="152400" y="0"/>
                  </a:lnTo>
                  <a:close/>
                </a:path>
              </a:pathLst>
            </a:custGeom>
            <a:ln w="10160">
              <a:solidFill>
                <a:srgbClr val="FFDF4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642051" y="3637403"/>
              <a:ext cx="2446514" cy="2638365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30166" y="3647452"/>
              <a:ext cx="2001279" cy="1950203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830055" y="4182008"/>
              <a:ext cx="1896884" cy="2256485"/>
            </a:xfrm>
            <a:prstGeom prst="rect">
              <a:avLst/>
            </a:prstGeom>
          </p:spPr>
        </p:pic>
      </p:grpSp>
      <p:grpSp>
        <p:nvGrpSpPr>
          <p:cNvPr id="14" name="object 14"/>
          <p:cNvGrpSpPr/>
          <p:nvPr/>
        </p:nvGrpSpPr>
        <p:grpSpPr>
          <a:xfrm>
            <a:off x="618351" y="612000"/>
            <a:ext cx="1957705" cy="2258060"/>
            <a:chOff x="618351" y="612000"/>
            <a:chExt cx="1957705" cy="2258060"/>
          </a:xfrm>
        </p:grpSpPr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227628" y="1505648"/>
              <a:ext cx="1348122" cy="1363905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18351" y="612000"/>
              <a:ext cx="1387334" cy="1495031"/>
            </a:xfrm>
            <a:prstGeom prst="rect">
              <a:avLst/>
            </a:prstGeom>
          </p:spPr>
        </p:pic>
      </p:grpSp>
      <p:sp>
        <p:nvSpPr>
          <p:cNvPr id="17" name="object 17"/>
          <p:cNvSpPr/>
          <p:nvPr/>
        </p:nvSpPr>
        <p:spPr>
          <a:xfrm>
            <a:off x="3578402" y="1566006"/>
            <a:ext cx="4090035" cy="20320"/>
          </a:xfrm>
          <a:custGeom>
            <a:avLst/>
            <a:gdLst/>
            <a:ahLst/>
            <a:cxnLst/>
            <a:rect l="l" t="t" r="r" b="b"/>
            <a:pathLst>
              <a:path w="4090034" h="20319">
                <a:moveTo>
                  <a:pt x="4089603" y="0"/>
                </a:moveTo>
                <a:lnTo>
                  <a:pt x="0" y="0"/>
                </a:lnTo>
                <a:lnTo>
                  <a:pt x="0" y="19804"/>
                </a:lnTo>
                <a:lnTo>
                  <a:pt x="4089603" y="19804"/>
                </a:lnTo>
                <a:lnTo>
                  <a:pt x="4089603" y="0"/>
                </a:lnTo>
                <a:close/>
              </a:path>
            </a:pathLst>
          </a:custGeom>
          <a:solidFill>
            <a:srgbClr val="80828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3531094" y="545007"/>
            <a:ext cx="3646170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302260" algn="r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CLIP</a:t>
            </a:r>
            <a:r>
              <a:rPr sz="2000" spc="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FOR</a:t>
            </a:r>
            <a:r>
              <a:rPr sz="2000" spc="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GLASS</a:t>
            </a:r>
            <a:r>
              <a:rPr sz="2000" spc="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2000" spc="-25" dirty="0">
                <a:solidFill>
                  <a:srgbClr val="231F20"/>
                </a:solidFill>
                <a:latin typeface="Arial"/>
                <a:cs typeface="Arial"/>
              </a:rPr>
              <a:t>SHELVES</a:t>
            </a:r>
            <a:r>
              <a:rPr sz="2000" spc="-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FROM</a:t>
            </a:r>
            <a:r>
              <a:rPr sz="2000" spc="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8</a:t>
            </a:r>
            <a:r>
              <a:rPr sz="2000" spc="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to</a:t>
            </a:r>
            <a:r>
              <a:rPr sz="2000" spc="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10</a:t>
            </a:r>
            <a:r>
              <a:rPr sz="2000" spc="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MM</a:t>
            </a:r>
            <a:r>
              <a:rPr sz="2000" spc="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THICKNESS</a:t>
            </a:r>
            <a:r>
              <a:rPr sz="2000" spc="-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WITH</a:t>
            </a:r>
            <a:r>
              <a:rPr sz="2000" spc="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ANTI-SLIP</a:t>
            </a:r>
            <a:r>
              <a:rPr sz="2000" spc="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RUBBER</a:t>
            </a:r>
            <a:endParaRPr sz="2000">
              <a:latin typeface="Arial"/>
              <a:cs typeface="Arial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2734195" y="2504478"/>
            <a:ext cx="4422775" cy="0"/>
          </a:xfrm>
          <a:custGeom>
            <a:avLst/>
            <a:gdLst/>
            <a:ahLst/>
            <a:cxnLst/>
            <a:rect l="l" t="t" r="r" b="b"/>
            <a:pathLst>
              <a:path w="4422775">
                <a:moveTo>
                  <a:pt x="0" y="0"/>
                </a:moveTo>
                <a:lnTo>
                  <a:pt x="693000" y="0"/>
                </a:lnTo>
              </a:path>
              <a:path w="4422775">
                <a:moveTo>
                  <a:pt x="693000" y="0"/>
                </a:moveTo>
                <a:lnTo>
                  <a:pt x="1756600" y="0"/>
                </a:lnTo>
              </a:path>
              <a:path w="4422775">
                <a:moveTo>
                  <a:pt x="1756600" y="0"/>
                </a:moveTo>
                <a:lnTo>
                  <a:pt x="2659672" y="0"/>
                </a:lnTo>
              </a:path>
              <a:path w="4422775">
                <a:moveTo>
                  <a:pt x="2659672" y="0"/>
                </a:moveTo>
                <a:lnTo>
                  <a:pt x="3493808" y="0"/>
                </a:lnTo>
              </a:path>
              <a:path w="4422775">
                <a:moveTo>
                  <a:pt x="3493808" y="0"/>
                </a:moveTo>
                <a:lnTo>
                  <a:pt x="4422609" y="0"/>
                </a:lnTo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3479709" y="2161578"/>
            <a:ext cx="95885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18110" marR="5080" indent="-106045">
              <a:lnSpc>
                <a:spcPct val="100000"/>
              </a:lnSpc>
              <a:spcBef>
                <a:spcPts val="100"/>
              </a:spcBef>
            </a:pP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to</a:t>
            </a:r>
            <a:r>
              <a:rPr sz="1000" spc="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all</a:t>
            </a:r>
            <a:r>
              <a:rPr sz="1000" spc="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supports</a:t>
            </a:r>
            <a:r>
              <a:rPr sz="1000" spc="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of</a:t>
            </a:r>
            <a:r>
              <a:rPr sz="1000" spc="-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1000" spc="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Arial"/>
                <a:cs typeface="Arial"/>
              </a:rPr>
              <a:t>program.</a:t>
            </a:r>
            <a:endParaRPr sz="1000">
              <a:latin typeface="Arial"/>
              <a:cs typeface="Arial"/>
            </a:endParaRPr>
          </a:p>
        </p:txBody>
      </p:sp>
      <p:graphicFrame>
        <p:nvGraphicFramePr>
          <p:cNvPr id="21" name="object 21"/>
          <p:cNvGraphicFramePr>
            <a:graphicFrameLocks noGrp="1"/>
          </p:cNvGraphicFramePr>
          <p:nvPr/>
        </p:nvGraphicFramePr>
        <p:xfrm>
          <a:off x="2734195" y="1806231"/>
          <a:ext cx="4421504" cy="3746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864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801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83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286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3789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96850">
                <a:tc>
                  <a:txBody>
                    <a:bodyPr/>
                    <a:lstStyle/>
                    <a:p>
                      <a:pPr marL="6350" algn="ctr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1000" b="1" spc="-2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CODE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4604" marB="0">
                    <a:solidFill>
                      <a:srgbClr val="FFDF4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1000" b="1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LABELS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4604" marB="0">
                    <a:solidFill>
                      <a:srgbClr val="FFDF4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1000" b="1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THICKNESS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4604" marB="0">
                    <a:solidFill>
                      <a:srgbClr val="FFDF4F"/>
                    </a:solidFill>
                  </a:tcPr>
                </a:tc>
                <a:tc>
                  <a:txBody>
                    <a:bodyPr/>
                    <a:lstStyle/>
                    <a:p>
                      <a:pPr marL="13335" algn="ctr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1000" b="1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COLOR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4604" marB="0">
                    <a:solidFill>
                      <a:srgbClr val="FFDF4F"/>
                    </a:solidFill>
                  </a:tcPr>
                </a:tc>
                <a:tc>
                  <a:txBody>
                    <a:bodyPr/>
                    <a:lstStyle/>
                    <a:p>
                      <a:pPr marL="9525" algn="ctr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1000" b="1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MATERIAL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4604" marB="0">
                    <a:solidFill>
                      <a:srgbClr val="FFDF4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marL="6350" algn="ctr">
                        <a:lnSpc>
                          <a:spcPts val="1150"/>
                        </a:lnSpc>
                        <a:spcBef>
                          <a:spcPts val="145"/>
                        </a:spcBef>
                      </a:pP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02395-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00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841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50"/>
                        </a:lnSpc>
                        <a:spcBef>
                          <a:spcPts val="145"/>
                        </a:spcBef>
                      </a:pP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Can</a:t>
                      </a:r>
                      <a:r>
                        <a:rPr sz="1000" spc="30" dirty="0">
                          <a:solidFill>
                            <a:srgbClr val="231F2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be</a:t>
                      </a:r>
                      <a:r>
                        <a:rPr sz="1000" spc="30" dirty="0">
                          <a:solidFill>
                            <a:srgbClr val="231F2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attached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841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50"/>
                        </a:lnSpc>
                        <a:spcBef>
                          <a:spcPts val="145"/>
                        </a:spcBef>
                      </a:pPr>
                      <a:r>
                        <a:rPr sz="1000" spc="-5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8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8415" marB="0"/>
                </a:tc>
                <a:tc>
                  <a:txBody>
                    <a:bodyPr/>
                    <a:lstStyle/>
                    <a:p>
                      <a:pPr marL="13335" algn="ctr">
                        <a:lnSpc>
                          <a:spcPts val="1150"/>
                        </a:lnSpc>
                        <a:spcBef>
                          <a:spcPts val="145"/>
                        </a:spcBef>
                      </a:pPr>
                      <a:r>
                        <a:rPr sz="10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Transparent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8415" marB="0"/>
                </a:tc>
                <a:tc>
                  <a:txBody>
                    <a:bodyPr/>
                    <a:lstStyle/>
                    <a:p>
                      <a:pPr marL="9525" algn="ctr">
                        <a:lnSpc>
                          <a:spcPts val="1150"/>
                        </a:lnSpc>
                        <a:spcBef>
                          <a:spcPts val="145"/>
                        </a:spcBef>
                      </a:pPr>
                      <a:r>
                        <a:rPr sz="10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Polycarbonate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8415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2" name="object 22"/>
          <p:cNvSpPr txBox="1"/>
          <p:nvPr/>
        </p:nvSpPr>
        <p:spPr>
          <a:xfrm>
            <a:off x="2798506" y="2211777"/>
            <a:ext cx="56451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02397-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00</a:t>
            </a:r>
            <a:endParaRPr sz="10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4858636" y="2211777"/>
            <a:ext cx="16764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10</a:t>
            </a:r>
            <a:endParaRPr sz="10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5457178" y="2211777"/>
            <a:ext cx="165544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827405" algn="l"/>
              </a:tabLst>
            </a:pPr>
            <a:r>
              <a:rPr sz="1000" spc="-10" dirty="0">
                <a:solidFill>
                  <a:srgbClr val="231F20"/>
                </a:solidFill>
                <a:latin typeface="Arial"/>
                <a:cs typeface="Arial"/>
              </a:rPr>
              <a:t>Transparent</a:t>
            </a:r>
            <a:r>
              <a:rPr sz="1000" dirty="0">
                <a:solidFill>
                  <a:srgbClr val="231F20"/>
                </a:solidFill>
                <a:latin typeface="Times New Roman"/>
                <a:cs typeface="Times New Roman"/>
              </a:rPr>
              <a:t>	</a:t>
            </a:r>
            <a:r>
              <a:rPr sz="1000" spc="-10" dirty="0">
                <a:solidFill>
                  <a:srgbClr val="231F20"/>
                </a:solidFill>
                <a:latin typeface="Arial"/>
                <a:cs typeface="Arial"/>
              </a:rPr>
              <a:t>Polycarbonate</a:t>
            </a:r>
            <a:endParaRPr sz="100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5894654" y="2513774"/>
            <a:ext cx="122428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00"/>
              </a:spcBef>
            </a:pPr>
            <a:r>
              <a:rPr sz="900" b="1" dirty="0">
                <a:solidFill>
                  <a:srgbClr val="231F20"/>
                </a:solidFill>
                <a:latin typeface="Arial"/>
                <a:cs typeface="Arial"/>
              </a:rPr>
              <a:t>Box</a:t>
            </a:r>
            <a:r>
              <a:rPr sz="900" b="1" spc="-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b="1" dirty="0">
                <a:solidFill>
                  <a:srgbClr val="231F20"/>
                </a:solidFill>
                <a:latin typeface="Arial"/>
                <a:cs typeface="Arial"/>
              </a:rPr>
              <a:t>units:</a:t>
            </a:r>
            <a:r>
              <a:rPr sz="900" b="1" spc="-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Arial"/>
                <a:cs typeface="Arial"/>
              </a:rPr>
              <a:t>100</a:t>
            </a:r>
            <a:endParaRPr sz="900">
              <a:latin typeface="Arial"/>
              <a:cs typeface="Arial"/>
            </a:endParaRPr>
          </a:p>
          <a:p>
            <a:pPr marR="5080" algn="r">
              <a:lnSpc>
                <a:spcPct val="100000"/>
              </a:lnSpc>
            </a:pPr>
            <a:r>
              <a:rPr sz="900" b="1" dirty="0">
                <a:solidFill>
                  <a:srgbClr val="231F20"/>
                </a:solidFill>
                <a:latin typeface="Arial"/>
                <a:cs typeface="Arial"/>
              </a:rPr>
              <a:t>Minimum</a:t>
            </a:r>
            <a:r>
              <a:rPr sz="900" b="1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b="1" dirty="0">
                <a:solidFill>
                  <a:srgbClr val="231F20"/>
                </a:solidFill>
                <a:latin typeface="Arial"/>
                <a:cs typeface="Arial"/>
              </a:rPr>
              <a:t>order:</a:t>
            </a:r>
            <a:r>
              <a:rPr sz="900" b="1" spc="-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231F20"/>
                </a:solidFill>
                <a:latin typeface="Arial"/>
                <a:cs typeface="Arial"/>
              </a:rPr>
              <a:t>1</a:t>
            </a:r>
            <a:r>
              <a:rPr sz="900" spc="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00" spc="-20" dirty="0">
                <a:solidFill>
                  <a:srgbClr val="231F20"/>
                </a:solidFill>
                <a:latin typeface="Arial"/>
                <a:cs typeface="Arial"/>
              </a:rPr>
              <a:t>box.</a:t>
            </a:r>
            <a:endParaRPr sz="90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756006" y="3095063"/>
            <a:ext cx="956944" cy="246379"/>
          </a:xfrm>
          <a:prstGeom prst="rect">
            <a:avLst/>
          </a:prstGeom>
          <a:solidFill>
            <a:srgbClr val="FFDF4F"/>
          </a:solidFill>
        </p:spPr>
        <p:txBody>
          <a:bodyPr vert="horz" wrap="square" lIns="0" tIns="635" rIns="0" bIns="0" rtlCol="0">
            <a:spAutoFit/>
          </a:bodyPr>
          <a:lstStyle/>
          <a:p>
            <a:pPr marL="102235">
              <a:lnSpc>
                <a:spcPct val="100000"/>
              </a:lnSpc>
              <a:spcBef>
                <a:spcPts val="5"/>
              </a:spcBef>
            </a:pPr>
            <a:r>
              <a:rPr sz="1400" b="1" dirty="0">
                <a:solidFill>
                  <a:srgbClr val="231F20"/>
                </a:solidFill>
                <a:latin typeface="Arial"/>
                <a:cs typeface="Arial"/>
              </a:rPr>
              <a:t>02395-</a:t>
            </a:r>
            <a:r>
              <a:rPr sz="1400" b="1" spc="-25" dirty="0">
                <a:solidFill>
                  <a:srgbClr val="231F20"/>
                </a:solidFill>
                <a:latin typeface="Arial"/>
                <a:cs typeface="Arial"/>
              </a:rPr>
              <a:t>00</a:t>
            </a:r>
            <a:endParaRPr sz="140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712645" y="3095063"/>
            <a:ext cx="1844675" cy="246379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4604" rIns="0" bIns="0" rtlCol="0">
            <a:spAutoFit/>
          </a:bodyPr>
          <a:lstStyle/>
          <a:p>
            <a:pPr marL="50165">
              <a:lnSpc>
                <a:spcPct val="100000"/>
              </a:lnSpc>
              <a:spcBef>
                <a:spcPts val="114"/>
              </a:spcBef>
            </a:pPr>
            <a:r>
              <a:rPr sz="1100" spc="-30" dirty="0">
                <a:solidFill>
                  <a:srgbClr val="231F20"/>
                </a:solidFill>
                <a:latin typeface="Arial"/>
                <a:cs typeface="Arial"/>
              </a:rPr>
              <a:t>FOR</a:t>
            </a:r>
            <a:r>
              <a:rPr sz="1100" spc="-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8mm</a:t>
            </a:r>
            <a:r>
              <a:rPr sz="1100" spc="-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spc="-20" dirty="0">
                <a:solidFill>
                  <a:srgbClr val="231F20"/>
                </a:solidFill>
                <a:latin typeface="Arial"/>
                <a:cs typeface="Arial"/>
              </a:rPr>
              <a:t>WIDTH</a:t>
            </a:r>
            <a:r>
              <a:rPr sz="1100" spc="-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Arial"/>
                <a:cs typeface="Arial"/>
              </a:rPr>
              <a:t>SHELVES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756006" y="6837352"/>
            <a:ext cx="956944" cy="246379"/>
          </a:xfrm>
          <a:prstGeom prst="rect">
            <a:avLst/>
          </a:prstGeom>
          <a:solidFill>
            <a:srgbClr val="FFDF4F"/>
          </a:solidFill>
        </p:spPr>
        <p:txBody>
          <a:bodyPr vert="horz" wrap="square" lIns="0" tIns="635" rIns="0" bIns="0" rtlCol="0">
            <a:spAutoFit/>
          </a:bodyPr>
          <a:lstStyle/>
          <a:p>
            <a:pPr marL="102235">
              <a:lnSpc>
                <a:spcPct val="100000"/>
              </a:lnSpc>
              <a:spcBef>
                <a:spcPts val="5"/>
              </a:spcBef>
            </a:pPr>
            <a:r>
              <a:rPr sz="1400" b="1" dirty="0">
                <a:solidFill>
                  <a:srgbClr val="231F20"/>
                </a:solidFill>
                <a:latin typeface="Arial"/>
                <a:cs typeface="Arial"/>
              </a:rPr>
              <a:t>02397-</a:t>
            </a:r>
            <a:r>
              <a:rPr sz="1400" b="1" spc="-25" dirty="0">
                <a:solidFill>
                  <a:srgbClr val="231F20"/>
                </a:solidFill>
                <a:latin typeface="Arial"/>
                <a:cs typeface="Arial"/>
              </a:rPr>
              <a:t>00</a:t>
            </a:r>
            <a:endParaRPr sz="140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712645" y="6837352"/>
            <a:ext cx="1966595" cy="246379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4604" rIns="0" bIns="0" rtlCol="0">
            <a:spAutoFit/>
          </a:bodyPr>
          <a:lstStyle/>
          <a:p>
            <a:pPr marL="50165">
              <a:lnSpc>
                <a:spcPct val="100000"/>
              </a:lnSpc>
              <a:spcBef>
                <a:spcPts val="114"/>
              </a:spcBef>
            </a:pPr>
            <a:r>
              <a:rPr sz="1100" spc="-30" dirty="0">
                <a:solidFill>
                  <a:srgbClr val="231F20"/>
                </a:solidFill>
                <a:latin typeface="Arial"/>
                <a:cs typeface="Arial"/>
              </a:rPr>
              <a:t>FOR</a:t>
            </a:r>
            <a:r>
              <a:rPr sz="1100" spc="-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10mm</a:t>
            </a:r>
            <a:r>
              <a:rPr sz="1100" spc="-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spc="-20" dirty="0">
                <a:solidFill>
                  <a:srgbClr val="231F20"/>
                </a:solidFill>
                <a:latin typeface="Arial"/>
                <a:cs typeface="Arial"/>
              </a:rPr>
              <a:t>WIDTH</a:t>
            </a:r>
            <a:r>
              <a:rPr sz="1100" spc="-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Arial"/>
                <a:cs typeface="Arial"/>
              </a:rPr>
              <a:t>SHELVES</a:t>
            </a:r>
            <a:endParaRPr sz="1100" dirty="0">
              <a:latin typeface="Arial"/>
              <a:cs typeface="Arial"/>
            </a:endParaRPr>
          </a:p>
        </p:txBody>
      </p:sp>
      <p:grpSp>
        <p:nvGrpSpPr>
          <p:cNvPr id="30" name="object 30"/>
          <p:cNvGrpSpPr/>
          <p:nvPr/>
        </p:nvGrpSpPr>
        <p:grpSpPr>
          <a:xfrm>
            <a:off x="8171992" y="3263163"/>
            <a:ext cx="6561455" cy="7033259"/>
            <a:chOff x="8171992" y="3263163"/>
            <a:chExt cx="6561455" cy="7033259"/>
          </a:xfrm>
        </p:grpSpPr>
        <p:sp>
          <p:nvSpPr>
            <p:cNvPr id="31" name="object 31"/>
            <p:cNvSpPr/>
            <p:nvPr/>
          </p:nvSpPr>
          <p:spPr>
            <a:xfrm>
              <a:off x="8177072" y="3268243"/>
              <a:ext cx="6551295" cy="7023100"/>
            </a:xfrm>
            <a:custGeom>
              <a:avLst/>
              <a:gdLst/>
              <a:ahLst/>
              <a:cxnLst/>
              <a:rect l="l" t="t" r="r" b="b"/>
              <a:pathLst>
                <a:path w="6551294" h="7023100">
                  <a:moveTo>
                    <a:pt x="152400" y="0"/>
                  </a:moveTo>
                  <a:lnTo>
                    <a:pt x="104231" y="7769"/>
                  </a:lnTo>
                  <a:lnTo>
                    <a:pt x="62396" y="29405"/>
                  </a:lnTo>
                  <a:lnTo>
                    <a:pt x="29405" y="62396"/>
                  </a:lnTo>
                  <a:lnTo>
                    <a:pt x="7769" y="104231"/>
                  </a:lnTo>
                  <a:lnTo>
                    <a:pt x="0" y="152400"/>
                  </a:lnTo>
                  <a:lnTo>
                    <a:pt x="0" y="6870279"/>
                  </a:lnTo>
                  <a:lnTo>
                    <a:pt x="7769" y="6918453"/>
                  </a:lnTo>
                  <a:lnTo>
                    <a:pt x="29405" y="6960289"/>
                  </a:lnTo>
                  <a:lnTo>
                    <a:pt x="62396" y="6993278"/>
                  </a:lnTo>
                  <a:lnTo>
                    <a:pt x="104231" y="7014911"/>
                  </a:lnTo>
                  <a:lnTo>
                    <a:pt x="152400" y="7022679"/>
                  </a:lnTo>
                  <a:lnTo>
                    <a:pt x="6398844" y="7022679"/>
                  </a:lnTo>
                  <a:lnTo>
                    <a:pt x="6447027" y="7014911"/>
                  </a:lnTo>
                  <a:lnTo>
                    <a:pt x="6488863" y="6993278"/>
                  </a:lnTo>
                  <a:lnTo>
                    <a:pt x="6521849" y="6960289"/>
                  </a:lnTo>
                  <a:lnTo>
                    <a:pt x="6543477" y="6918453"/>
                  </a:lnTo>
                  <a:lnTo>
                    <a:pt x="6551244" y="6870279"/>
                  </a:lnTo>
                  <a:lnTo>
                    <a:pt x="6551244" y="152400"/>
                  </a:lnTo>
                  <a:lnTo>
                    <a:pt x="6543477" y="104231"/>
                  </a:lnTo>
                  <a:lnTo>
                    <a:pt x="6521849" y="62396"/>
                  </a:lnTo>
                  <a:lnTo>
                    <a:pt x="6488863" y="29405"/>
                  </a:lnTo>
                  <a:lnTo>
                    <a:pt x="6447027" y="7769"/>
                  </a:lnTo>
                  <a:lnTo>
                    <a:pt x="6398844" y="0"/>
                  </a:lnTo>
                  <a:lnTo>
                    <a:pt x="152400" y="0"/>
                  </a:lnTo>
                  <a:close/>
                </a:path>
              </a:pathLst>
            </a:custGeom>
            <a:ln w="10160">
              <a:solidFill>
                <a:srgbClr val="FFDF4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" name="object 3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359897" y="3862848"/>
              <a:ext cx="2530860" cy="1956728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1223565" y="4072244"/>
              <a:ext cx="1706593" cy="1610879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3250958" y="3661683"/>
              <a:ext cx="1268178" cy="2492739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8289543" y="6440458"/>
              <a:ext cx="3269919" cy="3740763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1679008" y="6440460"/>
              <a:ext cx="2945295" cy="3740746"/>
            </a:xfrm>
            <a:prstGeom prst="rect">
              <a:avLst/>
            </a:prstGeom>
          </p:spPr>
        </p:pic>
      </p:grpSp>
      <p:pic>
        <p:nvPicPr>
          <p:cNvPr id="37" name="object 37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8232000" y="853476"/>
            <a:ext cx="2143752" cy="1949160"/>
          </a:xfrm>
          <a:prstGeom prst="rect">
            <a:avLst/>
          </a:prstGeom>
        </p:spPr>
      </p:pic>
      <p:sp>
        <p:nvSpPr>
          <p:cNvPr id="38" name="object 38"/>
          <p:cNvSpPr/>
          <p:nvPr/>
        </p:nvSpPr>
        <p:spPr>
          <a:xfrm>
            <a:off x="11626202" y="1321206"/>
            <a:ext cx="3606800" cy="20320"/>
          </a:xfrm>
          <a:custGeom>
            <a:avLst/>
            <a:gdLst/>
            <a:ahLst/>
            <a:cxnLst/>
            <a:rect l="l" t="t" r="r" b="b"/>
            <a:pathLst>
              <a:path w="3606800" h="20319">
                <a:moveTo>
                  <a:pt x="3606533" y="0"/>
                </a:moveTo>
                <a:lnTo>
                  <a:pt x="0" y="0"/>
                </a:lnTo>
                <a:lnTo>
                  <a:pt x="0" y="19799"/>
                </a:lnTo>
                <a:lnTo>
                  <a:pt x="3606533" y="19799"/>
                </a:lnTo>
                <a:lnTo>
                  <a:pt x="3606533" y="0"/>
                </a:lnTo>
                <a:close/>
              </a:path>
            </a:pathLst>
          </a:custGeom>
          <a:solidFill>
            <a:srgbClr val="80828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 txBox="1"/>
          <p:nvPr/>
        </p:nvSpPr>
        <p:spPr>
          <a:xfrm>
            <a:off x="11581445" y="569900"/>
            <a:ext cx="316039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56261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CLIPS</a:t>
            </a:r>
            <a:r>
              <a:rPr sz="2000" spc="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FOR</a:t>
            </a:r>
            <a:r>
              <a:rPr sz="2000" spc="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2000" spc="-30" dirty="0">
                <a:solidFill>
                  <a:srgbClr val="231F20"/>
                </a:solidFill>
                <a:latin typeface="Arial"/>
                <a:cs typeface="Arial"/>
              </a:rPr>
              <a:t>SHELVES</a:t>
            </a:r>
            <a:r>
              <a:rPr sz="2000" spc="-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FROM</a:t>
            </a:r>
            <a:r>
              <a:rPr sz="2000" spc="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8</a:t>
            </a:r>
            <a:r>
              <a:rPr sz="2000" spc="4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TO</a:t>
            </a:r>
            <a:r>
              <a:rPr sz="2000" spc="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18</a:t>
            </a:r>
            <a:r>
              <a:rPr sz="2000" spc="4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MM</a:t>
            </a:r>
            <a:r>
              <a:rPr sz="2000" spc="4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WIDTH</a:t>
            </a:r>
            <a:endParaRPr sz="2000">
              <a:latin typeface="Arial"/>
              <a:cs typeface="Arial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276313" y="10425277"/>
            <a:ext cx="167640" cy="1549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65"/>
              </a:lnSpc>
            </a:pPr>
            <a:r>
              <a:rPr sz="1000" spc="-25" dirty="0">
                <a:solidFill>
                  <a:srgbClr val="005AA9"/>
                </a:solidFill>
                <a:latin typeface="Arial"/>
                <a:cs typeface="Arial"/>
              </a:rPr>
              <a:t>40</a:t>
            </a:r>
            <a:endParaRPr sz="1000">
              <a:latin typeface="Arial"/>
              <a:cs typeface="Arial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14892235" y="10425277"/>
            <a:ext cx="167640" cy="1549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65"/>
              </a:lnSpc>
            </a:pPr>
            <a:r>
              <a:rPr sz="1000" spc="-25" dirty="0">
                <a:solidFill>
                  <a:srgbClr val="005AA9"/>
                </a:solidFill>
                <a:latin typeface="Arial"/>
                <a:cs typeface="Arial"/>
              </a:rPr>
              <a:t>41</a:t>
            </a:r>
            <a:endParaRPr sz="100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10661396" y="1736102"/>
            <a:ext cx="4058920" cy="196850"/>
          </a:xfrm>
          <a:prstGeom prst="rect">
            <a:avLst/>
          </a:prstGeom>
          <a:solidFill>
            <a:srgbClr val="FFDF4F"/>
          </a:solidFill>
        </p:spPr>
        <p:txBody>
          <a:bodyPr vert="horz" wrap="square" lIns="0" tIns="14604" rIns="0" bIns="0" rtlCol="0">
            <a:spAutoFit/>
          </a:bodyPr>
          <a:lstStyle/>
          <a:p>
            <a:pPr marL="196215">
              <a:lnSpc>
                <a:spcPct val="100000"/>
              </a:lnSpc>
              <a:spcBef>
                <a:spcPts val="114"/>
              </a:spcBef>
              <a:tabLst>
                <a:tab pos="1259840" algn="l"/>
                <a:tab pos="2461895" algn="l"/>
                <a:tab pos="3264535" algn="l"/>
              </a:tabLst>
            </a:pPr>
            <a:r>
              <a:rPr sz="1000" b="1" spc="-20" dirty="0">
                <a:solidFill>
                  <a:srgbClr val="231F20"/>
                </a:solidFill>
                <a:latin typeface="Arial"/>
                <a:cs typeface="Arial"/>
              </a:rPr>
              <a:t>CODE</a:t>
            </a:r>
            <a:r>
              <a:rPr sz="1000" b="1" dirty="0">
                <a:solidFill>
                  <a:srgbClr val="231F20"/>
                </a:solidFill>
                <a:latin typeface="Arial"/>
                <a:cs typeface="Arial"/>
              </a:rPr>
              <a:t>	</a:t>
            </a:r>
            <a:r>
              <a:rPr sz="1000" b="1" spc="-10" dirty="0">
                <a:solidFill>
                  <a:srgbClr val="231F20"/>
                </a:solidFill>
                <a:latin typeface="Arial"/>
                <a:cs typeface="Arial"/>
              </a:rPr>
              <a:t>LABELS</a:t>
            </a:r>
            <a:r>
              <a:rPr sz="1000" b="1" dirty="0">
                <a:solidFill>
                  <a:srgbClr val="231F20"/>
                </a:solidFill>
                <a:latin typeface="Arial"/>
                <a:cs typeface="Arial"/>
              </a:rPr>
              <a:t>	</a:t>
            </a:r>
            <a:r>
              <a:rPr sz="1000" b="1" spc="-10" dirty="0">
                <a:solidFill>
                  <a:srgbClr val="231F20"/>
                </a:solidFill>
                <a:latin typeface="Arial"/>
                <a:cs typeface="Arial"/>
              </a:rPr>
              <a:t>COLOR</a:t>
            </a:r>
            <a:r>
              <a:rPr sz="1000" b="1" dirty="0">
                <a:solidFill>
                  <a:srgbClr val="231F20"/>
                </a:solidFill>
                <a:latin typeface="Arial"/>
                <a:cs typeface="Arial"/>
              </a:rPr>
              <a:t>	</a:t>
            </a:r>
            <a:r>
              <a:rPr sz="1000" b="1" spc="-10" dirty="0">
                <a:solidFill>
                  <a:srgbClr val="231F20"/>
                </a:solidFill>
                <a:latin typeface="Arial"/>
                <a:cs typeface="Arial"/>
              </a:rPr>
              <a:t>MATERIAL</a:t>
            </a:r>
            <a:endParaRPr sz="1000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10648696" y="1939049"/>
            <a:ext cx="4084320" cy="6521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6355" algn="ctr">
              <a:lnSpc>
                <a:spcPct val="100000"/>
              </a:lnSpc>
              <a:spcBef>
                <a:spcPts val="100"/>
              </a:spcBef>
              <a:tabLst>
                <a:tab pos="830580" algn="l"/>
                <a:tab pos="2286000" algn="l"/>
                <a:tab pos="3114675" algn="l"/>
              </a:tabLst>
            </a:pP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02400-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00</a:t>
            </a:r>
            <a:r>
              <a:rPr sz="1000" dirty="0">
                <a:solidFill>
                  <a:srgbClr val="231F20"/>
                </a:solidFill>
                <a:latin typeface="Times New Roman"/>
                <a:cs typeface="Times New Roman"/>
              </a:rPr>
              <a:t>	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Can</a:t>
            </a:r>
            <a:r>
              <a:rPr sz="1000" spc="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be</a:t>
            </a:r>
            <a:r>
              <a:rPr sz="1000" spc="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attached</a:t>
            </a:r>
            <a:r>
              <a:rPr sz="1000" spc="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to</a:t>
            </a:r>
            <a:r>
              <a:rPr sz="1000" spc="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all</a:t>
            </a:r>
            <a:r>
              <a:rPr sz="1000" dirty="0">
                <a:solidFill>
                  <a:srgbClr val="231F20"/>
                </a:solidFill>
                <a:latin typeface="Times New Roman"/>
                <a:cs typeface="Times New Roman"/>
              </a:rPr>
              <a:t>	</a:t>
            </a:r>
            <a:r>
              <a:rPr sz="1000" spc="-10" dirty="0">
                <a:solidFill>
                  <a:srgbClr val="231F20"/>
                </a:solidFill>
                <a:latin typeface="Arial"/>
                <a:cs typeface="Arial"/>
              </a:rPr>
              <a:t>Transparent</a:t>
            </a:r>
            <a:r>
              <a:rPr sz="1000" dirty="0">
                <a:solidFill>
                  <a:srgbClr val="231F20"/>
                </a:solidFill>
                <a:latin typeface="Times New Roman"/>
                <a:cs typeface="Times New Roman"/>
              </a:rPr>
              <a:t>	</a:t>
            </a:r>
            <a:r>
              <a:rPr sz="1000" spc="-10" dirty="0">
                <a:solidFill>
                  <a:srgbClr val="231F20"/>
                </a:solidFill>
                <a:latin typeface="Arial"/>
                <a:cs typeface="Arial"/>
              </a:rPr>
              <a:t>Polycarbonate</a:t>
            </a:r>
            <a:endParaRPr sz="10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tabLst>
                <a:tab pos="820419" algn="l"/>
                <a:tab pos="4058285" algn="l"/>
              </a:tabLst>
            </a:pPr>
            <a:r>
              <a:rPr sz="1000" u="sng" dirty="0">
                <a:solidFill>
                  <a:srgbClr val="231F20"/>
                </a:solidFill>
                <a:uFill>
                  <a:solidFill>
                    <a:srgbClr val="231F20"/>
                  </a:solidFill>
                </a:uFill>
                <a:latin typeface="Times New Roman"/>
                <a:cs typeface="Times New Roman"/>
              </a:rPr>
              <a:t>	</a:t>
            </a:r>
            <a:r>
              <a:rPr sz="1000" u="sng" dirty="0">
                <a:solidFill>
                  <a:srgbClr val="231F20"/>
                </a:solidFill>
                <a:uFill>
                  <a:solidFill>
                    <a:srgbClr val="231F20"/>
                  </a:solidFill>
                </a:uFill>
                <a:latin typeface="Arial"/>
                <a:cs typeface="Arial"/>
              </a:rPr>
              <a:t>supports</a:t>
            </a:r>
            <a:r>
              <a:rPr sz="1000" u="sng" spc="40" dirty="0">
                <a:solidFill>
                  <a:srgbClr val="231F20"/>
                </a:solidFill>
                <a:uFill>
                  <a:solidFill>
                    <a:srgbClr val="231F2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000" u="sng" dirty="0">
                <a:solidFill>
                  <a:srgbClr val="231F20"/>
                </a:solidFill>
                <a:uFill>
                  <a:solidFill>
                    <a:srgbClr val="231F20"/>
                  </a:solidFill>
                </a:uFill>
                <a:latin typeface="Arial"/>
                <a:cs typeface="Arial"/>
              </a:rPr>
              <a:t>of</a:t>
            </a:r>
            <a:r>
              <a:rPr sz="1000" u="sng" spc="40" dirty="0">
                <a:solidFill>
                  <a:srgbClr val="231F20"/>
                </a:solidFill>
                <a:uFill>
                  <a:solidFill>
                    <a:srgbClr val="231F2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000" u="sng" dirty="0">
                <a:solidFill>
                  <a:srgbClr val="231F20"/>
                </a:solidFill>
                <a:uFill>
                  <a:solidFill>
                    <a:srgbClr val="231F20"/>
                  </a:solidFill>
                </a:uFill>
                <a:latin typeface="Arial"/>
                <a:cs typeface="Arial"/>
              </a:rPr>
              <a:t>the</a:t>
            </a:r>
            <a:r>
              <a:rPr sz="1000" u="sng" spc="45" dirty="0">
                <a:solidFill>
                  <a:srgbClr val="231F20"/>
                </a:solidFill>
                <a:uFill>
                  <a:solidFill>
                    <a:srgbClr val="231F2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000" u="sng" spc="-10" dirty="0">
                <a:solidFill>
                  <a:srgbClr val="231F20"/>
                </a:solidFill>
                <a:uFill>
                  <a:solidFill>
                    <a:srgbClr val="231F20"/>
                  </a:solidFill>
                </a:uFill>
                <a:latin typeface="Arial"/>
                <a:cs typeface="Arial"/>
              </a:rPr>
              <a:t>program.</a:t>
            </a:r>
            <a:r>
              <a:rPr sz="1000" u="sng" dirty="0">
                <a:solidFill>
                  <a:srgbClr val="231F20"/>
                </a:solidFill>
                <a:uFill>
                  <a:solidFill>
                    <a:srgbClr val="231F20"/>
                  </a:solidFill>
                </a:uFill>
                <a:latin typeface="Times New Roman"/>
                <a:cs typeface="Times New Roman"/>
              </a:rPr>
              <a:t>	</a:t>
            </a:r>
            <a:endParaRPr sz="1000">
              <a:latin typeface="Times New Roman"/>
              <a:cs typeface="Times New Roman"/>
            </a:endParaRPr>
          </a:p>
          <a:p>
            <a:pPr marR="55880" algn="r">
              <a:lnSpc>
                <a:spcPct val="100000"/>
              </a:lnSpc>
              <a:spcBef>
                <a:spcPts val="370"/>
              </a:spcBef>
            </a:pPr>
            <a:r>
              <a:rPr sz="900" b="1" dirty="0">
                <a:solidFill>
                  <a:srgbClr val="231F20"/>
                </a:solidFill>
                <a:latin typeface="Arial"/>
                <a:cs typeface="Arial"/>
              </a:rPr>
              <a:t>Box</a:t>
            </a:r>
            <a:r>
              <a:rPr sz="900" b="1" spc="-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b="1" dirty="0">
                <a:solidFill>
                  <a:srgbClr val="231F20"/>
                </a:solidFill>
                <a:latin typeface="Arial"/>
                <a:cs typeface="Arial"/>
              </a:rPr>
              <a:t>units:</a:t>
            </a:r>
            <a:r>
              <a:rPr sz="900" b="1" spc="-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Arial"/>
                <a:cs typeface="Arial"/>
              </a:rPr>
              <a:t>20</a:t>
            </a:r>
            <a:endParaRPr sz="900">
              <a:latin typeface="Arial"/>
              <a:cs typeface="Arial"/>
            </a:endParaRPr>
          </a:p>
          <a:p>
            <a:pPr marR="55880" algn="r">
              <a:lnSpc>
                <a:spcPct val="100000"/>
              </a:lnSpc>
            </a:pPr>
            <a:r>
              <a:rPr sz="900" b="1" dirty="0">
                <a:solidFill>
                  <a:srgbClr val="231F20"/>
                </a:solidFill>
                <a:latin typeface="Arial"/>
                <a:cs typeface="Arial"/>
              </a:rPr>
              <a:t>Minimum</a:t>
            </a:r>
            <a:r>
              <a:rPr sz="900" b="1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b="1" dirty="0">
                <a:solidFill>
                  <a:srgbClr val="231F20"/>
                </a:solidFill>
                <a:latin typeface="Arial"/>
                <a:cs typeface="Arial"/>
              </a:rPr>
              <a:t>order:</a:t>
            </a:r>
            <a:r>
              <a:rPr sz="900" b="1" spc="-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231F20"/>
                </a:solidFill>
                <a:latin typeface="Arial"/>
                <a:cs typeface="Arial"/>
              </a:rPr>
              <a:t>1</a:t>
            </a:r>
            <a:r>
              <a:rPr sz="900" spc="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00" spc="-20" dirty="0">
                <a:solidFill>
                  <a:srgbClr val="231F20"/>
                </a:solidFill>
                <a:latin typeface="Arial"/>
                <a:cs typeface="Arial"/>
              </a:rPr>
              <a:t>box.</a:t>
            </a:r>
            <a:endParaRPr sz="900">
              <a:latin typeface="Arial"/>
              <a:cs typeface="Arial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8320735" y="3095063"/>
            <a:ext cx="956944" cy="246379"/>
          </a:xfrm>
          <a:prstGeom prst="rect">
            <a:avLst/>
          </a:prstGeom>
          <a:solidFill>
            <a:srgbClr val="FFDF4F"/>
          </a:solidFill>
        </p:spPr>
        <p:txBody>
          <a:bodyPr vert="horz" wrap="square" lIns="0" tIns="635" rIns="0" bIns="0" rtlCol="0">
            <a:spAutoFit/>
          </a:bodyPr>
          <a:lstStyle/>
          <a:p>
            <a:pPr marL="102235">
              <a:lnSpc>
                <a:spcPct val="100000"/>
              </a:lnSpc>
              <a:spcBef>
                <a:spcPts val="5"/>
              </a:spcBef>
            </a:pPr>
            <a:r>
              <a:rPr sz="1400" b="1" dirty="0">
                <a:solidFill>
                  <a:srgbClr val="231F20"/>
                </a:solidFill>
                <a:latin typeface="Arial"/>
                <a:cs typeface="Arial"/>
              </a:rPr>
              <a:t>02400-</a:t>
            </a:r>
            <a:r>
              <a:rPr sz="1400" b="1" spc="-25" dirty="0">
                <a:solidFill>
                  <a:srgbClr val="231F20"/>
                </a:solidFill>
                <a:latin typeface="Arial"/>
                <a:cs typeface="Arial"/>
              </a:rPr>
              <a:t>00</a:t>
            </a:r>
            <a:endParaRPr sz="1400">
              <a:latin typeface="Arial"/>
              <a:cs typeface="Arial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9277375" y="3095063"/>
            <a:ext cx="918210" cy="246379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4604" rIns="0" bIns="0" rtlCol="0">
            <a:spAutoFit/>
          </a:bodyPr>
          <a:lstStyle/>
          <a:p>
            <a:pPr marL="50165">
              <a:lnSpc>
                <a:spcPct val="100000"/>
              </a:lnSpc>
              <a:spcBef>
                <a:spcPts val="114"/>
              </a:spcBef>
            </a:pPr>
            <a:r>
              <a:rPr sz="1100" spc="-10" dirty="0">
                <a:solidFill>
                  <a:srgbClr val="231F20"/>
                </a:solidFill>
                <a:latin typeface="Arial"/>
                <a:cs typeface="Arial"/>
              </a:rPr>
              <a:t>APLICATION</a:t>
            </a:r>
            <a:endParaRPr sz="11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651297" y="274332"/>
            <a:ext cx="288607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i="1" spc="-10" dirty="0">
                <a:solidFill>
                  <a:srgbClr val="005AA9"/>
                </a:solidFill>
                <a:latin typeface="Arial"/>
                <a:cs typeface="Arial"/>
              </a:rPr>
              <a:t>Accessories</a:t>
            </a:r>
            <a:r>
              <a:rPr sz="900" i="1" spc="-15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rgbClr val="005AA9"/>
                </a:solidFill>
                <a:latin typeface="Arial"/>
                <a:cs typeface="Arial"/>
              </a:rPr>
              <a:t>for</a:t>
            </a:r>
            <a:r>
              <a:rPr sz="900" i="1" spc="-15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rgbClr val="005AA9"/>
                </a:solidFill>
                <a:latin typeface="Arial"/>
                <a:cs typeface="Arial"/>
              </a:rPr>
              <a:t>electronic</a:t>
            </a:r>
            <a:r>
              <a:rPr sz="900" i="1" spc="-15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rgbClr val="005AA9"/>
                </a:solidFill>
                <a:latin typeface="Arial"/>
                <a:cs typeface="Arial"/>
              </a:rPr>
              <a:t>labels</a:t>
            </a:r>
            <a:r>
              <a:rPr sz="900" i="1" spc="-15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900" i="1" spc="-10" dirty="0">
                <a:solidFill>
                  <a:srgbClr val="005AA9"/>
                </a:solidFill>
                <a:latin typeface="Arial"/>
                <a:cs typeface="Arial"/>
              </a:rPr>
              <a:t>Solum </a:t>
            </a:r>
            <a:r>
              <a:rPr sz="900" i="1" spc="65" dirty="0">
                <a:solidFill>
                  <a:srgbClr val="005AA9"/>
                </a:solidFill>
                <a:latin typeface="Arial"/>
                <a:cs typeface="Arial"/>
              </a:rPr>
              <a:t>/</a:t>
            </a:r>
            <a:r>
              <a:rPr sz="900" i="1" spc="-15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rgbClr val="005AA9"/>
                </a:solidFill>
                <a:latin typeface="Arial"/>
                <a:cs typeface="Arial"/>
              </a:rPr>
              <a:t>Catalogue</a:t>
            </a:r>
            <a:r>
              <a:rPr sz="900" spc="-5" dirty="0">
                <a:solidFill>
                  <a:srgbClr val="005AA9"/>
                </a:solidFill>
                <a:latin typeface="Times New Roman"/>
                <a:cs typeface="Times New Roman"/>
              </a:rPr>
              <a:t> </a:t>
            </a:r>
            <a:r>
              <a:rPr sz="900" i="1" spc="-20" dirty="0">
                <a:solidFill>
                  <a:srgbClr val="005AA9"/>
                </a:solidFill>
                <a:latin typeface="Arial"/>
                <a:cs typeface="Arial"/>
              </a:rPr>
              <a:t>2023</a:t>
            </a:r>
            <a:endParaRPr sz="9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99312" y="274332"/>
            <a:ext cx="288607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i="1" spc="-10" dirty="0">
                <a:solidFill>
                  <a:srgbClr val="005AA9"/>
                </a:solidFill>
                <a:latin typeface="Arial"/>
                <a:cs typeface="Arial"/>
              </a:rPr>
              <a:t>Accessories</a:t>
            </a:r>
            <a:r>
              <a:rPr sz="900" i="1" spc="-15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rgbClr val="005AA9"/>
                </a:solidFill>
                <a:latin typeface="Arial"/>
                <a:cs typeface="Arial"/>
              </a:rPr>
              <a:t>for</a:t>
            </a:r>
            <a:r>
              <a:rPr sz="900" i="1" spc="-15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rgbClr val="005AA9"/>
                </a:solidFill>
                <a:latin typeface="Arial"/>
                <a:cs typeface="Arial"/>
              </a:rPr>
              <a:t>electronic</a:t>
            </a:r>
            <a:r>
              <a:rPr sz="900" i="1" spc="-15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rgbClr val="005AA9"/>
                </a:solidFill>
                <a:latin typeface="Arial"/>
                <a:cs typeface="Arial"/>
              </a:rPr>
              <a:t>labels</a:t>
            </a:r>
            <a:r>
              <a:rPr sz="900" i="1" spc="-15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900" i="1" spc="-10" dirty="0">
                <a:solidFill>
                  <a:srgbClr val="005AA9"/>
                </a:solidFill>
                <a:latin typeface="Arial"/>
                <a:cs typeface="Arial"/>
              </a:rPr>
              <a:t>Solum </a:t>
            </a:r>
            <a:r>
              <a:rPr sz="900" i="1" spc="65" dirty="0">
                <a:solidFill>
                  <a:srgbClr val="005AA9"/>
                </a:solidFill>
                <a:latin typeface="Arial"/>
                <a:cs typeface="Arial"/>
              </a:rPr>
              <a:t>/</a:t>
            </a:r>
            <a:r>
              <a:rPr sz="900" i="1" spc="-15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rgbClr val="005AA9"/>
                </a:solidFill>
                <a:latin typeface="Arial"/>
                <a:cs typeface="Arial"/>
              </a:rPr>
              <a:t>Catalogue</a:t>
            </a:r>
            <a:r>
              <a:rPr sz="900" spc="-5" dirty="0">
                <a:solidFill>
                  <a:srgbClr val="005AA9"/>
                </a:solidFill>
                <a:latin typeface="Times New Roman"/>
                <a:cs typeface="Times New Roman"/>
              </a:rPr>
              <a:t> </a:t>
            </a:r>
            <a:r>
              <a:rPr sz="900" i="1" spc="-20" dirty="0">
                <a:solidFill>
                  <a:srgbClr val="005AA9"/>
                </a:solidFill>
                <a:latin typeface="Arial"/>
                <a:cs typeface="Arial"/>
              </a:rPr>
              <a:t>2023</a:t>
            </a:r>
            <a:endParaRPr sz="90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607273" y="3263163"/>
            <a:ext cx="6561455" cy="7033259"/>
            <a:chOff x="607273" y="3263163"/>
            <a:chExt cx="6561455" cy="7033259"/>
          </a:xfrm>
        </p:grpSpPr>
        <p:sp>
          <p:nvSpPr>
            <p:cNvPr id="5" name="object 5"/>
            <p:cNvSpPr/>
            <p:nvPr/>
          </p:nvSpPr>
          <p:spPr>
            <a:xfrm>
              <a:off x="612353" y="3268243"/>
              <a:ext cx="6551295" cy="7023100"/>
            </a:xfrm>
            <a:custGeom>
              <a:avLst/>
              <a:gdLst/>
              <a:ahLst/>
              <a:cxnLst/>
              <a:rect l="l" t="t" r="r" b="b"/>
              <a:pathLst>
                <a:path w="6551295" h="7023100">
                  <a:moveTo>
                    <a:pt x="152400" y="0"/>
                  </a:moveTo>
                  <a:lnTo>
                    <a:pt x="104230" y="7769"/>
                  </a:lnTo>
                  <a:lnTo>
                    <a:pt x="62395" y="29405"/>
                  </a:lnTo>
                  <a:lnTo>
                    <a:pt x="29404" y="62396"/>
                  </a:lnTo>
                  <a:lnTo>
                    <a:pt x="7769" y="104231"/>
                  </a:lnTo>
                  <a:lnTo>
                    <a:pt x="0" y="152400"/>
                  </a:lnTo>
                  <a:lnTo>
                    <a:pt x="0" y="6870279"/>
                  </a:lnTo>
                  <a:lnTo>
                    <a:pt x="7769" y="6918453"/>
                  </a:lnTo>
                  <a:lnTo>
                    <a:pt x="29404" y="6960289"/>
                  </a:lnTo>
                  <a:lnTo>
                    <a:pt x="62395" y="6993278"/>
                  </a:lnTo>
                  <a:lnTo>
                    <a:pt x="104230" y="7014911"/>
                  </a:lnTo>
                  <a:lnTo>
                    <a:pt x="152400" y="7022679"/>
                  </a:lnTo>
                  <a:lnTo>
                    <a:pt x="6398897" y="7022679"/>
                  </a:lnTo>
                  <a:lnTo>
                    <a:pt x="6447070" y="7014911"/>
                  </a:lnTo>
                  <a:lnTo>
                    <a:pt x="6488906" y="6993278"/>
                  </a:lnTo>
                  <a:lnTo>
                    <a:pt x="6521895" y="6960289"/>
                  </a:lnTo>
                  <a:lnTo>
                    <a:pt x="6543528" y="6918453"/>
                  </a:lnTo>
                  <a:lnTo>
                    <a:pt x="6551297" y="6870279"/>
                  </a:lnTo>
                  <a:lnTo>
                    <a:pt x="6551297" y="152400"/>
                  </a:lnTo>
                  <a:lnTo>
                    <a:pt x="6543528" y="104231"/>
                  </a:lnTo>
                  <a:lnTo>
                    <a:pt x="6521895" y="62396"/>
                  </a:lnTo>
                  <a:lnTo>
                    <a:pt x="6488906" y="29405"/>
                  </a:lnTo>
                  <a:lnTo>
                    <a:pt x="6447070" y="7769"/>
                  </a:lnTo>
                  <a:lnTo>
                    <a:pt x="6398897" y="0"/>
                  </a:lnTo>
                  <a:lnTo>
                    <a:pt x="152400" y="0"/>
                  </a:lnTo>
                  <a:close/>
                </a:path>
              </a:pathLst>
            </a:custGeom>
            <a:ln w="10160">
              <a:solidFill>
                <a:srgbClr val="FFDF4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93299" y="3813949"/>
              <a:ext cx="2683169" cy="194398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479495" y="4014012"/>
              <a:ext cx="3684511" cy="3888003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48005" y="6857987"/>
              <a:ext cx="3935216" cy="2880004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5310541" y="7336777"/>
              <a:ext cx="1096010" cy="666115"/>
            </a:xfrm>
            <a:custGeom>
              <a:avLst/>
              <a:gdLst/>
              <a:ahLst/>
              <a:cxnLst/>
              <a:rect l="l" t="t" r="r" b="b"/>
              <a:pathLst>
                <a:path w="1096010" h="666115">
                  <a:moveTo>
                    <a:pt x="36120" y="0"/>
                  </a:moveTo>
                  <a:lnTo>
                    <a:pt x="11296" y="32228"/>
                  </a:lnTo>
                  <a:lnTo>
                    <a:pt x="477" y="71384"/>
                  </a:lnTo>
                  <a:lnTo>
                    <a:pt x="0" y="93179"/>
                  </a:lnTo>
                  <a:lnTo>
                    <a:pt x="2640" y="116251"/>
                  </a:lnTo>
                  <a:lnTo>
                    <a:pt x="16762" y="165612"/>
                  </a:lnTo>
                  <a:lnTo>
                    <a:pt x="41821" y="218251"/>
                  </a:lnTo>
                  <a:lnTo>
                    <a:pt x="76792" y="272951"/>
                  </a:lnTo>
                  <a:lnTo>
                    <a:pt x="120655" y="328496"/>
                  </a:lnTo>
                  <a:lnTo>
                    <a:pt x="172384" y="383669"/>
                  </a:lnTo>
                  <a:lnTo>
                    <a:pt x="200880" y="410736"/>
                  </a:lnTo>
                  <a:lnTo>
                    <a:pt x="230959" y="437253"/>
                  </a:lnTo>
                  <a:lnTo>
                    <a:pt x="262493" y="463070"/>
                  </a:lnTo>
                  <a:lnTo>
                    <a:pt x="295355" y="488033"/>
                  </a:lnTo>
                  <a:lnTo>
                    <a:pt x="329417" y="511990"/>
                  </a:lnTo>
                  <a:lnTo>
                    <a:pt x="364550" y="534791"/>
                  </a:lnTo>
                  <a:lnTo>
                    <a:pt x="400627" y="556281"/>
                  </a:lnTo>
                  <a:lnTo>
                    <a:pt x="437521" y="576310"/>
                  </a:lnTo>
                  <a:lnTo>
                    <a:pt x="475103" y="594726"/>
                  </a:lnTo>
                  <a:lnTo>
                    <a:pt x="513245" y="611375"/>
                  </a:lnTo>
                  <a:lnTo>
                    <a:pt x="551820" y="626107"/>
                  </a:lnTo>
                  <a:lnTo>
                    <a:pt x="590699" y="638769"/>
                  </a:lnTo>
                  <a:lnTo>
                    <a:pt x="629756" y="649209"/>
                  </a:lnTo>
                  <a:lnTo>
                    <a:pt x="668861" y="657275"/>
                  </a:lnTo>
                  <a:lnTo>
                    <a:pt x="707887" y="662815"/>
                  </a:lnTo>
                  <a:lnTo>
                    <a:pt x="746707" y="665676"/>
                  </a:lnTo>
                  <a:lnTo>
                    <a:pt x="785192" y="665708"/>
                  </a:lnTo>
                  <a:lnTo>
                    <a:pt x="823214" y="662757"/>
                  </a:lnTo>
                  <a:lnTo>
                    <a:pt x="897360" y="647299"/>
                  </a:lnTo>
                  <a:lnTo>
                    <a:pt x="968122" y="618088"/>
                  </a:lnTo>
                  <a:lnTo>
                    <a:pt x="1001914" y="597944"/>
                  </a:lnTo>
                  <a:lnTo>
                    <a:pt x="1034477" y="573906"/>
                  </a:lnTo>
                  <a:lnTo>
                    <a:pt x="1065682" y="545821"/>
                  </a:lnTo>
                  <a:lnTo>
                    <a:pt x="1095401" y="513537"/>
                  </a:lnTo>
                </a:path>
              </a:pathLst>
            </a:custGeom>
            <a:ln w="1270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368478" y="7797203"/>
              <a:ext cx="82105" cy="89052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2320936" y="9335592"/>
              <a:ext cx="1096010" cy="666115"/>
            </a:xfrm>
            <a:custGeom>
              <a:avLst/>
              <a:gdLst/>
              <a:ahLst/>
              <a:cxnLst/>
              <a:rect l="l" t="t" r="r" b="b"/>
              <a:pathLst>
                <a:path w="1096010" h="666115">
                  <a:moveTo>
                    <a:pt x="36120" y="0"/>
                  </a:moveTo>
                  <a:lnTo>
                    <a:pt x="11296" y="32228"/>
                  </a:lnTo>
                  <a:lnTo>
                    <a:pt x="477" y="71384"/>
                  </a:lnTo>
                  <a:lnTo>
                    <a:pt x="0" y="93179"/>
                  </a:lnTo>
                  <a:lnTo>
                    <a:pt x="2640" y="116250"/>
                  </a:lnTo>
                  <a:lnTo>
                    <a:pt x="16762" y="165612"/>
                  </a:lnTo>
                  <a:lnTo>
                    <a:pt x="41821" y="218250"/>
                  </a:lnTo>
                  <a:lnTo>
                    <a:pt x="76792" y="272950"/>
                  </a:lnTo>
                  <a:lnTo>
                    <a:pt x="120655" y="328495"/>
                  </a:lnTo>
                  <a:lnTo>
                    <a:pt x="172384" y="383668"/>
                  </a:lnTo>
                  <a:lnTo>
                    <a:pt x="200880" y="410735"/>
                  </a:lnTo>
                  <a:lnTo>
                    <a:pt x="230959" y="437252"/>
                  </a:lnTo>
                  <a:lnTo>
                    <a:pt x="262493" y="463069"/>
                  </a:lnTo>
                  <a:lnTo>
                    <a:pt x="295355" y="488032"/>
                  </a:lnTo>
                  <a:lnTo>
                    <a:pt x="329417" y="511989"/>
                  </a:lnTo>
                  <a:lnTo>
                    <a:pt x="364550" y="534789"/>
                  </a:lnTo>
                  <a:lnTo>
                    <a:pt x="400627" y="556280"/>
                  </a:lnTo>
                  <a:lnTo>
                    <a:pt x="437521" y="576309"/>
                  </a:lnTo>
                  <a:lnTo>
                    <a:pt x="475103" y="594724"/>
                  </a:lnTo>
                  <a:lnTo>
                    <a:pt x="513245" y="611374"/>
                  </a:lnTo>
                  <a:lnTo>
                    <a:pt x="551820" y="626105"/>
                  </a:lnTo>
                  <a:lnTo>
                    <a:pt x="590699" y="638767"/>
                  </a:lnTo>
                  <a:lnTo>
                    <a:pt x="629756" y="649207"/>
                  </a:lnTo>
                  <a:lnTo>
                    <a:pt x="668861" y="657273"/>
                  </a:lnTo>
                  <a:lnTo>
                    <a:pt x="707887" y="662813"/>
                  </a:lnTo>
                  <a:lnTo>
                    <a:pt x="746707" y="665674"/>
                  </a:lnTo>
                  <a:lnTo>
                    <a:pt x="785192" y="665705"/>
                  </a:lnTo>
                  <a:lnTo>
                    <a:pt x="823214" y="662754"/>
                  </a:lnTo>
                  <a:lnTo>
                    <a:pt x="897360" y="647297"/>
                  </a:lnTo>
                  <a:lnTo>
                    <a:pt x="968122" y="618086"/>
                  </a:lnTo>
                  <a:lnTo>
                    <a:pt x="1001914" y="597942"/>
                  </a:lnTo>
                  <a:lnTo>
                    <a:pt x="1034477" y="573903"/>
                  </a:lnTo>
                  <a:lnTo>
                    <a:pt x="1065682" y="545818"/>
                  </a:lnTo>
                  <a:lnTo>
                    <a:pt x="1095401" y="513534"/>
                  </a:lnTo>
                </a:path>
              </a:pathLst>
            </a:custGeom>
            <a:ln w="1270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378873" y="9796010"/>
              <a:ext cx="82105" cy="89053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1936264" y="5392711"/>
              <a:ext cx="1153160" cy="473075"/>
            </a:xfrm>
            <a:custGeom>
              <a:avLst/>
              <a:gdLst/>
              <a:ahLst/>
              <a:cxnLst/>
              <a:rect l="l" t="t" r="r" b="b"/>
              <a:pathLst>
                <a:path w="1153160" h="473075">
                  <a:moveTo>
                    <a:pt x="1869" y="247497"/>
                  </a:moveTo>
                  <a:lnTo>
                    <a:pt x="2150" y="288178"/>
                  </a:lnTo>
                  <a:lnTo>
                    <a:pt x="17731" y="325695"/>
                  </a:lnTo>
                  <a:lnTo>
                    <a:pt x="47058" y="359720"/>
                  </a:lnTo>
                  <a:lnTo>
                    <a:pt x="88577" y="389923"/>
                  </a:lnTo>
                  <a:lnTo>
                    <a:pt x="140731" y="415976"/>
                  </a:lnTo>
                  <a:lnTo>
                    <a:pt x="201966" y="437550"/>
                  </a:lnTo>
                  <a:lnTo>
                    <a:pt x="270728" y="454315"/>
                  </a:lnTo>
                  <a:lnTo>
                    <a:pt x="345460" y="465944"/>
                  </a:lnTo>
                  <a:lnTo>
                    <a:pt x="384579" y="469729"/>
                  </a:lnTo>
                  <a:lnTo>
                    <a:pt x="424608" y="472106"/>
                  </a:lnTo>
                  <a:lnTo>
                    <a:pt x="465351" y="473035"/>
                  </a:lnTo>
                  <a:lnTo>
                    <a:pt x="506616" y="472474"/>
                  </a:lnTo>
                  <a:lnTo>
                    <a:pt x="548207" y="470382"/>
                  </a:lnTo>
                  <a:lnTo>
                    <a:pt x="589930" y="466718"/>
                  </a:lnTo>
                  <a:lnTo>
                    <a:pt x="631591" y="461441"/>
                  </a:lnTo>
                  <a:lnTo>
                    <a:pt x="672996" y="454510"/>
                  </a:lnTo>
                  <a:lnTo>
                    <a:pt x="713949" y="445883"/>
                  </a:lnTo>
                  <a:lnTo>
                    <a:pt x="754256" y="435520"/>
                  </a:lnTo>
                  <a:lnTo>
                    <a:pt x="793724" y="423379"/>
                  </a:lnTo>
                  <a:lnTo>
                    <a:pt x="832158" y="409419"/>
                  </a:lnTo>
                  <a:lnTo>
                    <a:pt x="869362" y="393600"/>
                  </a:lnTo>
                  <a:lnTo>
                    <a:pt x="905144" y="375880"/>
                  </a:lnTo>
                  <a:lnTo>
                    <a:pt x="939309" y="356217"/>
                  </a:lnTo>
                  <a:lnTo>
                    <a:pt x="971662" y="334572"/>
                  </a:lnTo>
                  <a:lnTo>
                    <a:pt x="1002009" y="310902"/>
                  </a:lnTo>
                  <a:lnTo>
                    <a:pt x="1030155" y="285167"/>
                  </a:lnTo>
                  <a:lnTo>
                    <a:pt x="1079068" y="227336"/>
                  </a:lnTo>
                  <a:lnTo>
                    <a:pt x="1116847" y="160751"/>
                  </a:lnTo>
                  <a:lnTo>
                    <a:pt x="1131075" y="124072"/>
                  </a:lnTo>
                  <a:lnTo>
                    <a:pt x="1141937" y="85081"/>
                  </a:lnTo>
                  <a:lnTo>
                    <a:pt x="1149237" y="43738"/>
                  </a:lnTo>
                  <a:lnTo>
                    <a:pt x="1152781" y="0"/>
                  </a:lnTo>
                </a:path>
              </a:pathLst>
            </a:custGeom>
            <a:ln w="1270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055962" y="5323382"/>
              <a:ext cx="64770" cy="90195"/>
            </a:xfrm>
            <a:prstGeom prst="rect">
              <a:avLst/>
            </a:prstGeom>
          </p:spPr>
        </p:pic>
      </p:grpSp>
      <p:pic>
        <p:nvPicPr>
          <p:cNvPr id="15" name="object 15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715061" y="914647"/>
            <a:ext cx="2001450" cy="1800592"/>
          </a:xfrm>
          <a:prstGeom prst="rect">
            <a:avLst/>
          </a:prstGeom>
        </p:spPr>
      </p:pic>
      <p:sp>
        <p:nvSpPr>
          <p:cNvPr id="16" name="object 16"/>
          <p:cNvSpPr/>
          <p:nvPr/>
        </p:nvSpPr>
        <p:spPr>
          <a:xfrm>
            <a:off x="2831401" y="1321206"/>
            <a:ext cx="4836795" cy="20320"/>
          </a:xfrm>
          <a:custGeom>
            <a:avLst/>
            <a:gdLst/>
            <a:ahLst/>
            <a:cxnLst/>
            <a:rect l="l" t="t" r="r" b="b"/>
            <a:pathLst>
              <a:path w="4836795" h="20319">
                <a:moveTo>
                  <a:pt x="4836604" y="0"/>
                </a:moveTo>
                <a:lnTo>
                  <a:pt x="0" y="0"/>
                </a:lnTo>
                <a:lnTo>
                  <a:pt x="0" y="19799"/>
                </a:lnTo>
                <a:lnTo>
                  <a:pt x="4836604" y="19799"/>
                </a:lnTo>
                <a:lnTo>
                  <a:pt x="4836604" y="0"/>
                </a:lnTo>
                <a:close/>
              </a:path>
            </a:pathLst>
          </a:custGeom>
          <a:solidFill>
            <a:srgbClr val="80828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2789161" y="569900"/>
            <a:ext cx="438785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756285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UNIVERSAL</a:t>
            </a:r>
            <a:r>
              <a:rPr sz="2000" spc="-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SWING</a:t>
            </a:r>
            <a:r>
              <a:rPr sz="2000" spc="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CLIP</a:t>
            </a:r>
            <a:r>
              <a:rPr sz="2000" spc="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2000" spc="-25" dirty="0">
                <a:solidFill>
                  <a:srgbClr val="231F20"/>
                </a:solidFill>
                <a:latin typeface="Arial"/>
                <a:cs typeface="Arial"/>
              </a:rPr>
              <a:t>FOR</a:t>
            </a:r>
            <a:r>
              <a:rPr sz="2000" spc="-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SHELVES</a:t>
            </a:r>
            <a:r>
              <a:rPr sz="2000" spc="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FROM</a:t>
            </a:r>
            <a:r>
              <a:rPr sz="2000" spc="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5</a:t>
            </a:r>
            <a:r>
              <a:rPr sz="2000" spc="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TO</a:t>
            </a:r>
            <a:r>
              <a:rPr sz="2000" spc="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30</a:t>
            </a:r>
            <a:r>
              <a:rPr sz="2000" spc="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MM</a:t>
            </a:r>
            <a:r>
              <a:rPr sz="2000" spc="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WIDTH</a:t>
            </a:r>
            <a:endParaRPr sz="20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890414" y="2291245"/>
            <a:ext cx="122428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00"/>
              </a:spcBef>
            </a:pPr>
            <a:r>
              <a:rPr sz="900" b="1" dirty="0">
                <a:solidFill>
                  <a:srgbClr val="231F20"/>
                </a:solidFill>
                <a:latin typeface="Arial"/>
                <a:cs typeface="Arial"/>
              </a:rPr>
              <a:t>Box</a:t>
            </a:r>
            <a:r>
              <a:rPr sz="900" b="1" spc="-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b="1" dirty="0">
                <a:solidFill>
                  <a:srgbClr val="231F20"/>
                </a:solidFill>
                <a:latin typeface="Arial"/>
                <a:cs typeface="Arial"/>
              </a:rPr>
              <a:t>units:</a:t>
            </a:r>
            <a:r>
              <a:rPr sz="900" b="1" spc="-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Arial"/>
                <a:cs typeface="Arial"/>
              </a:rPr>
              <a:t>20</a:t>
            </a:r>
            <a:endParaRPr sz="900">
              <a:latin typeface="Arial"/>
              <a:cs typeface="Arial"/>
            </a:endParaRPr>
          </a:p>
          <a:p>
            <a:pPr marR="5080" algn="r">
              <a:lnSpc>
                <a:spcPct val="100000"/>
              </a:lnSpc>
            </a:pPr>
            <a:r>
              <a:rPr sz="900" b="1" dirty="0">
                <a:solidFill>
                  <a:srgbClr val="231F20"/>
                </a:solidFill>
                <a:latin typeface="Arial"/>
                <a:cs typeface="Arial"/>
              </a:rPr>
              <a:t>Minimum</a:t>
            </a:r>
            <a:r>
              <a:rPr sz="900" b="1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b="1" dirty="0">
                <a:solidFill>
                  <a:srgbClr val="231F20"/>
                </a:solidFill>
                <a:latin typeface="Arial"/>
                <a:cs typeface="Arial"/>
              </a:rPr>
              <a:t>order:</a:t>
            </a:r>
            <a:r>
              <a:rPr sz="900" b="1" spc="-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231F20"/>
                </a:solidFill>
                <a:latin typeface="Arial"/>
                <a:cs typeface="Arial"/>
              </a:rPr>
              <a:t>1</a:t>
            </a:r>
            <a:r>
              <a:rPr sz="900" spc="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00" spc="-20" dirty="0">
                <a:solidFill>
                  <a:srgbClr val="231F20"/>
                </a:solidFill>
                <a:latin typeface="Arial"/>
                <a:cs typeface="Arial"/>
              </a:rPr>
              <a:t>box.</a:t>
            </a:r>
            <a:endParaRPr sz="900">
              <a:latin typeface="Arial"/>
              <a:cs typeface="Arial"/>
            </a:endParaRPr>
          </a:p>
        </p:txBody>
      </p:sp>
      <p:graphicFrame>
        <p:nvGraphicFramePr>
          <p:cNvPr id="19" name="object 19"/>
          <p:cNvGraphicFramePr>
            <a:graphicFrameLocks noGrp="1"/>
          </p:cNvGraphicFramePr>
          <p:nvPr/>
        </p:nvGraphicFramePr>
        <p:xfrm>
          <a:off x="3094024" y="1757705"/>
          <a:ext cx="11613510" cy="54546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353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36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2676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5186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0075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469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5430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2613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95122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196850">
                <a:tc>
                  <a:txBody>
                    <a:bodyPr/>
                    <a:lstStyle/>
                    <a:p>
                      <a:pPr marL="24765" algn="ctr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1000" b="1" spc="-2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CODE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4604" marB="0">
                    <a:solidFill>
                      <a:srgbClr val="FFDF4F"/>
                    </a:solidFill>
                  </a:tcPr>
                </a:tc>
                <a:tc>
                  <a:txBody>
                    <a:bodyPr/>
                    <a:lstStyle/>
                    <a:p>
                      <a:pPr marL="524510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1000" b="1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LABELS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4604" marB="0">
                    <a:solidFill>
                      <a:srgbClr val="FFDF4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1000" b="1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COLOR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4604" marB="0">
                    <a:solidFill>
                      <a:srgbClr val="FFDF4F"/>
                    </a:solidFill>
                  </a:tcPr>
                </a:tc>
                <a:tc>
                  <a:txBody>
                    <a:bodyPr/>
                    <a:lstStyle/>
                    <a:p>
                      <a:pPr marL="8890" algn="ctr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1000" b="1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MATERIAL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4604" marB="0">
                    <a:solidFill>
                      <a:srgbClr val="FFDF4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4765" algn="ctr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1000" b="1" spc="-2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CODE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4604" marB="0">
                    <a:solidFill>
                      <a:srgbClr val="FFDF4F"/>
                    </a:solidFill>
                  </a:tcPr>
                </a:tc>
                <a:tc>
                  <a:txBody>
                    <a:bodyPr/>
                    <a:lstStyle/>
                    <a:p>
                      <a:pPr marL="524510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1000" b="1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LABELS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4604" marB="0">
                    <a:solidFill>
                      <a:srgbClr val="FFDF4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1000" b="1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COLOR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4604" marB="0">
                    <a:solidFill>
                      <a:srgbClr val="FFDF4F"/>
                    </a:solidFill>
                  </a:tcPr>
                </a:tc>
                <a:tc>
                  <a:txBody>
                    <a:bodyPr/>
                    <a:lstStyle/>
                    <a:p>
                      <a:pPr marL="8890" algn="ctr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1000" b="1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MATERIAL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4604" marB="0">
                    <a:solidFill>
                      <a:srgbClr val="FFDF4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8615">
                <a:tc>
                  <a:txBody>
                    <a:bodyPr/>
                    <a:lstStyle/>
                    <a:p>
                      <a:pPr marL="24765"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02402-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00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8415" marB="0"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5090" marR="63500" indent="73660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Can</a:t>
                      </a:r>
                      <a:r>
                        <a:rPr sz="1000" spc="35" dirty="0">
                          <a:solidFill>
                            <a:srgbClr val="231F2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be</a:t>
                      </a:r>
                      <a:r>
                        <a:rPr sz="1000" spc="40" dirty="0">
                          <a:solidFill>
                            <a:srgbClr val="231F2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attached</a:t>
                      </a:r>
                      <a:r>
                        <a:rPr sz="1000" spc="40" dirty="0">
                          <a:solidFill>
                            <a:srgbClr val="231F2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to</a:t>
                      </a:r>
                      <a:r>
                        <a:rPr sz="1000" spc="40" dirty="0">
                          <a:solidFill>
                            <a:srgbClr val="231F2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all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supports</a:t>
                      </a:r>
                      <a:r>
                        <a:rPr sz="1000" spc="45" dirty="0">
                          <a:solidFill>
                            <a:srgbClr val="231F2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of</a:t>
                      </a:r>
                      <a:r>
                        <a:rPr sz="1000" spc="45" dirty="0">
                          <a:solidFill>
                            <a:srgbClr val="231F2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the</a:t>
                      </a:r>
                      <a:r>
                        <a:rPr sz="1000" spc="45" dirty="0">
                          <a:solidFill>
                            <a:srgbClr val="231F2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program.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8415" marB="0"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0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Transparent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8415" marB="0"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"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0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Polycarbonate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8415" marB="0"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4765"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02405-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00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8415" marB="0"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5090" marR="63500" indent="73660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Can</a:t>
                      </a:r>
                      <a:r>
                        <a:rPr sz="1000" spc="35" dirty="0">
                          <a:solidFill>
                            <a:srgbClr val="231F2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be</a:t>
                      </a:r>
                      <a:r>
                        <a:rPr sz="1000" spc="40" dirty="0">
                          <a:solidFill>
                            <a:srgbClr val="231F2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attached</a:t>
                      </a:r>
                      <a:r>
                        <a:rPr sz="1000" spc="40" dirty="0">
                          <a:solidFill>
                            <a:srgbClr val="231F2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to</a:t>
                      </a:r>
                      <a:r>
                        <a:rPr sz="1000" spc="40" dirty="0">
                          <a:solidFill>
                            <a:srgbClr val="231F2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all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supports</a:t>
                      </a:r>
                      <a:r>
                        <a:rPr sz="1000" spc="45" dirty="0">
                          <a:solidFill>
                            <a:srgbClr val="231F2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of</a:t>
                      </a:r>
                      <a:r>
                        <a:rPr sz="1000" spc="45" dirty="0">
                          <a:solidFill>
                            <a:srgbClr val="231F2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the</a:t>
                      </a:r>
                      <a:r>
                        <a:rPr sz="1000" spc="45" dirty="0">
                          <a:solidFill>
                            <a:srgbClr val="231F2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program.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8415" marB="0"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0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Transparent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8415" marB="0"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"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0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Polycarbonate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8415" marB="0"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0" name="object 20"/>
          <p:cNvSpPr txBox="1"/>
          <p:nvPr/>
        </p:nvSpPr>
        <p:spPr>
          <a:xfrm>
            <a:off x="756006" y="3095063"/>
            <a:ext cx="956944" cy="246379"/>
          </a:xfrm>
          <a:prstGeom prst="rect">
            <a:avLst/>
          </a:prstGeom>
          <a:solidFill>
            <a:srgbClr val="FFDF4F"/>
          </a:solidFill>
        </p:spPr>
        <p:txBody>
          <a:bodyPr vert="horz" wrap="square" lIns="0" tIns="635" rIns="0" bIns="0" rtlCol="0">
            <a:spAutoFit/>
          </a:bodyPr>
          <a:lstStyle/>
          <a:p>
            <a:pPr marL="102235">
              <a:lnSpc>
                <a:spcPct val="100000"/>
              </a:lnSpc>
              <a:spcBef>
                <a:spcPts val="5"/>
              </a:spcBef>
            </a:pPr>
            <a:r>
              <a:rPr sz="1400" b="1" dirty="0">
                <a:solidFill>
                  <a:srgbClr val="231F20"/>
                </a:solidFill>
                <a:latin typeface="Arial"/>
                <a:cs typeface="Arial"/>
              </a:rPr>
              <a:t>02402-</a:t>
            </a:r>
            <a:r>
              <a:rPr sz="1400" b="1" spc="-25" dirty="0">
                <a:solidFill>
                  <a:srgbClr val="231F20"/>
                </a:solidFill>
                <a:latin typeface="Arial"/>
                <a:cs typeface="Arial"/>
              </a:rPr>
              <a:t>00</a:t>
            </a:r>
            <a:endParaRPr sz="14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712645" y="3095063"/>
            <a:ext cx="918210" cy="246379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4604" rIns="0" bIns="0" rtlCol="0">
            <a:spAutoFit/>
          </a:bodyPr>
          <a:lstStyle/>
          <a:p>
            <a:pPr marL="50165">
              <a:lnSpc>
                <a:spcPct val="100000"/>
              </a:lnSpc>
              <a:spcBef>
                <a:spcPts val="114"/>
              </a:spcBef>
            </a:pPr>
            <a:r>
              <a:rPr sz="1100" spc="-10" dirty="0">
                <a:solidFill>
                  <a:srgbClr val="231F20"/>
                </a:solidFill>
                <a:latin typeface="Arial"/>
                <a:cs typeface="Arial"/>
              </a:rPr>
              <a:t>APLICATION</a:t>
            </a:r>
            <a:endParaRPr sz="1100">
              <a:latin typeface="Arial"/>
              <a:cs typeface="Arial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8171992" y="3080702"/>
            <a:ext cx="6561455" cy="2229485"/>
            <a:chOff x="8171992" y="3080702"/>
            <a:chExt cx="6561455" cy="2229485"/>
          </a:xfrm>
        </p:grpSpPr>
        <p:sp>
          <p:nvSpPr>
            <p:cNvPr id="23" name="object 23"/>
            <p:cNvSpPr/>
            <p:nvPr/>
          </p:nvSpPr>
          <p:spPr>
            <a:xfrm>
              <a:off x="8177072" y="3085782"/>
              <a:ext cx="6551295" cy="2219325"/>
            </a:xfrm>
            <a:custGeom>
              <a:avLst/>
              <a:gdLst/>
              <a:ahLst/>
              <a:cxnLst/>
              <a:rect l="l" t="t" r="r" b="b"/>
              <a:pathLst>
                <a:path w="6551294" h="2219325">
                  <a:moveTo>
                    <a:pt x="152400" y="0"/>
                  </a:moveTo>
                  <a:lnTo>
                    <a:pt x="104231" y="7769"/>
                  </a:lnTo>
                  <a:lnTo>
                    <a:pt x="62396" y="29405"/>
                  </a:lnTo>
                  <a:lnTo>
                    <a:pt x="29405" y="62396"/>
                  </a:lnTo>
                  <a:lnTo>
                    <a:pt x="7769" y="104231"/>
                  </a:lnTo>
                  <a:lnTo>
                    <a:pt x="0" y="152400"/>
                  </a:lnTo>
                  <a:lnTo>
                    <a:pt x="0" y="2066747"/>
                  </a:lnTo>
                  <a:lnTo>
                    <a:pt x="7769" y="2114915"/>
                  </a:lnTo>
                  <a:lnTo>
                    <a:pt x="29405" y="2156750"/>
                  </a:lnTo>
                  <a:lnTo>
                    <a:pt x="62396" y="2189741"/>
                  </a:lnTo>
                  <a:lnTo>
                    <a:pt x="104231" y="2211377"/>
                  </a:lnTo>
                  <a:lnTo>
                    <a:pt x="152400" y="2219147"/>
                  </a:lnTo>
                  <a:lnTo>
                    <a:pt x="6398844" y="2219147"/>
                  </a:lnTo>
                  <a:lnTo>
                    <a:pt x="6447027" y="2211377"/>
                  </a:lnTo>
                  <a:lnTo>
                    <a:pt x="6488863" y="2189741"/>
                  </a:lnTo>
                  <a:lnTo>
                    <a:pt x="6521849" y="2156750"/>
                  </a:lnTo>
                  <a:lnTo>
                    <a:pt x="6543477" y="2114915"/>
                  </a:lnTo>
                  <a:lnTo>
                    <a:pt x="6551244" y="2066747"/>
                  </a:lnTo>
                  <a:lnTo>
                    <a:pt x="6551244" y="152400"/>
                  </a:lnTo>
                  <a:lnTo>
                    <a:pt x="6543477" y="104231"/>
                  </a:lnTo>
                  <a:lnTo>
                    <a:pt x="6521849" y="62396"/>
                  </a:lnTo>
                  <a:lnTo>
                    <a:pt x="6488863" y="29405"/>
                  </a:lnTo>
                  <a:lnTo>
                    <a:pt x="6447027" y="7769"/>
                  </a:lnTo>
                  <a:lnTo>
                    <a:pt x="6398844" y="0"/>
                  </a:lnTo>
                  <a:lnTo>
                    <a:pt x="152400" y="0"/>
                  </a:lnTo>
                  <a:close/>
                </a:path>
              </a:pathLst>
            </a:custGeom>
            <a:ln w="10160">
              <a:solidFill>
                <a:srgbClr val="FFDF4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673028" y="3187153"/>
              <a:ext cx="1274458" cy="1997003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0478198" y="3119805"/>
              <a:ext cx="1413293" cy="2144927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2468009" y="3217310"/>
              <a:ext cx="1954906" cy="1956700"/>
            </a:xfrm>
            <a:prstGeom prst="rect">
              <a:avLst/>
            </a:prstGeom>
          </p:spPr>
        </p:pic>
      </p:grpSp>
      <p:grpSp>
        <p:nvGrpSpPr>
          <p:cNvPr id="27" name="object 27"/>
          <p:cNvGrpSpPr/>
          <p:nvPr/>
        </p:nvGrpSpPr>
        <p:grpSpPr>
          <a:xfrm>
            <a:off x="8171992" y="7888299"/>
            <a:ext cx="6561455" cy="2407920"/>
            <a:chOff x="8171992" y="7888299"/>
            <a:chExt cx="6561455" cy="2407920"/>
          </a:xfrm>
        </p:grpSpPr>
        <p:sp>
          <p:nvSpPr>
            <p:cNvPr id="28" name="object 28"/>
            <p:cNvSpPr/>
            <p:nvPr/>
          </p:nvSpPr>
          <p:spPr>
            <a:xfrm>
              <a:off x="8177072" y="7893379"/>
              <a:ext cx="6551295" cy="2397760"/>
            </a:xfrm>
            <a:custGeom>
              <a:avLst/>
              <a:gdLst/>
              <a:ahLst/>
              <a:cxnLst/>
              <a:rect l="l" t="t" r="r" b="b"/>
              <a:pathLst>
                <a:path w="6551294" h="2397759">
                  <a:moveTo>
                    <a:pt x="152400" y="0"/>
                  </a:moveTo>
                  <a:lnTo>
                    <a:pt x="104231" y="7769"/>
                  </a:lnTo>
                  <a:lnTo>
                    <a:pt x="62396" y="29405"/>
                  </a:lnTo>
                  <a:lnTo>
                    <a:pt x="29405" y="62396"/>
                  </a:lnTo>
                  <a:lnTo>
                    <a:pt x="7769" y="104231"/>
                  </a:lnTo>
                  <a:lnTo>
                    <a:pt x="0" y="152400"/>
                  </a:lnTo>
                  <a:lnTo>
                    <a:pt x="0" y="2245142"/>
                  </a:lnTo>
                  <a:lnTo>
                    <a:pt x="7769" y="2293316"/>
                  </a:lnTo>
                  <a:lnTo>
                    <a:pt x="29405" y="2335152"/>
                  </a:lnTo>
                  <a:lnTo>
                    <a:pt x="62396" y="2368141"/>
                  </a:lnTo>
                  <a:lnTo>
                    <a:pt x="104231" y="2389774"/>
                  </a:lnTo>
                  <a:lnTo>
                    <a:pt x="152400" y="2397542"/>
                  </a:lnTo>
                  <a:lnTo>
                    <a:pt x="6398844" y="2397542"/>
                  </a:lnTo>
                  <a:lnTo>
                    <a:pt x="6447027" y="2389774"/>
                  </a:lnTo>
                  <a:lnTo>
                    <a:pt x="6488863" y="2368141"/>
                  </a:lnTo>
                  <a:lnTo>
                    <a:pt x="6521849" y="2335152"/>
                  </a:lnTo>
                  <a:lnTo>
                    <a:pt x="6543477" y="2293316"/>
                  </a:lnTo>
                  <a:lnTo>
                    <a:pt x="6551244" y="2245142"/>
                  </a:lnTo>
                  <a:lnTo>
                    <a:pt x="6551244" y="152400"/>
                  </a:lnTo>
                  <a:lnTo>
                    <a:pt x="6543477" y="104231"/>
                  </a:lnTo>
                  <a:lnTo>
                    <a:pt x="6521849" y="62396"/>
                  </a:lnTo>
                  <a:lnTo>
                    <a:pt x="6488863" y="29405"/>
                  </a:lnTo>
                  <a:lnTo>
                    <a:pt x="6447027" y="7769"/>
                  </a:lnTo>
                  <a:lnTo>
                    <a:pt x="6398844" y="0"/>
                  </a:lnTo>
                  <a:lnTo>
                    <a:pt x="152400" y="0"/>
                  </a:lnTo>
                  <a:close/>
                </a:path>
              </a:pathLst>
            </a:custGeom>
            <a:ln w="10160">
              <a:solidFill>
                <a:srgbClr val="FFDF4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9245232" y="8127086"/>
              <a:ext cx="1412986" cy="2053073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2379973" y="8127086"/>
              <a:ext cx="1071921" cy="2046980"/>
            </a:xfrm>
            <a:prstGeom prst="rect">
              <a:avLst/>
            </a:prstGeom>
          </p:spPr>
        </p:pic>
      </p:grpSp>
      <p:pic>
        <p:nvPicPr>
          <p:cNvPr id="31" name="object 31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8600823" y="835248"/>
            <a:ext cx="1171047" cy="1708128"/>
          </a:xfrm>
          <a:prstGeom prst="rect">
            <a:avLst/>
          </a:prstGeom>
        </p:spPr>
      </p:pic>
      <p:pic>
        <p:nvPicPr>
          <p:cNvPr id="32" name="object 32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8530407" y="5616371"/>
            <a:ext cx="781018" cy="1853473"/>
          </a:xfrm>
          <a:prstGeom prst="rect">
            <a:avLst/>
          </a:prstGeom>
        </p:spPr>
      </p:pic>
      <p:sp>
        <p:nvSpPr>
          <p:cNvPr id="33" name="object 33"/>
          <p:cNvSpPr/>
          <p:nvPr/>
        </p:nvSpPr>
        <p:spPr>
          <a:xfrm>
            <a:off x="10927804" y="1321206"/>
            <a:ext cx="4305300" cy="20320"/>
          </a:xfrm>
          <a:custGeom>
            <a:avLst/>
            <a:gdLst/>
            <a:ahLst/>
            <a:cxnLst/>
            <a:rect l="l" t="t" r="r" b="b"/>
            <a:pathLst>
              <a:path w="4305300" h="20319">
                <a:moveTo>
                  <a:pt x="4304931" y="0"/>
                </a:moveTo>
                <a:lnTo>
                  <a:pt x="0" y="0"/>
                </a:lnTo>
                <a:lnTo>
                  <a:pt x="0" y="19799"/>
                </a:lnTo>
                <a:lnTo>
                  <a:pt x="4304931" y="19799"/>
                </a:lnTo>
                <a:lnTo>
                  <a:pt x="4304931" y="0"/>
                </a:lnTo>
                <a:close/>
              </a:path>
            </a:pathLst>
          </a:custGeom>
          <a:solidFill>
            <a:srgbClr val="80828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0927804" y="6181344"/>
            <a:ext cx="4305300" cy="20320"/>
          </a:xfrm>
          <a:custGeom>
            <a:avLst/>
            <a:gdLst/>
            <a:ahLst/>
            <a:cxnLst/>
            <a:rect l="l" t="t" r="r" b="b"/>
            <a:pathLst>
              <a:path w="4305300" h="20320">
                <a:moveTo>
                  <a:pt x="4304931" y="0"/>
                </a:moveTo>
                <a:lnTo>
                  <a:pt x="0" y="0"/>
                </a:lnTo>
                <a:lnTo>
                  <a:pt x="0" y="19799"/>
                </a:lnTo>
                <a:lnTo>
                  <a:pt x="4304931" y="19799"/>
                </a:lnTo>
                <a:lnTo>
                  <a:pt x="4304931" y="0"/>
                </a:lnTo>
                <a:close/>
              </a:path>
            </a:pathLst>
          </a:custGeom>
          <a:solidFill>
            <a:srgbClr val="80828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 txBox="1"/>
          <p:nvPr/>
        </p:nvSpPr>
        <p:spPr>
          <a:xfrm>
            <a:off x="10895307" y="569900"/>
            <a:ext cx="384619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429259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UNIVERSAL</a:t>
            </a:r>
            <a:r>
              <a:rPr sz="2000" spc="-5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CLIP</a:t>
            </a:r>
            <a:r>
              <a:rPr sz="200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TO</a:t>
            </a:r>
            <a:r>
              <a:rPr sz="2000" spc="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PLACE</a:t>
            </a:r>
            <a:r>
              <a:rPr sz="2000" spc="-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PROMOTIONAL</a:t>
            </a:r>
            <a:r>
              <a:rPr sz="2000" spc="-18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SUPPLEMENTS</a:t>
            </a:r>
            <a:endParaRPr sz="200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10860358" y="5430037"/>
            <a:ext cx="388112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267335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TWO</a:t>
            </a:r>
            <a:r>
              <a:rPr sz="2000" spc="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POSITION</a:t>
            </a:r>
            <a:r>
              <a:rPr sz="2000" spc="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CONNECTOR</a:t>
            </a:r>
            <a:r>
              <a:rPr sz="2000" spc="-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WITH</a:t>
            </a:r>
            <a:r>
              <a:rPr sz="2000" spc="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STRONG</a:t>
            </a:r>
            <a:r>
              <a:rPr sz="2000" spc="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GRIP</a:t>
            </a:r>
            <a:r>
              <a:rPr sz="2000" spc="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ADHESIVE</a:t>
            </a:r>
            <a:endParaRPr sz="200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8320735" y="2912607"/>
            <a:ext cx="956944" cy="246379"/>
          </a:xfrm>
          <a:prstGeom prst="rect">
            <a:avLst/>
          </a:prstGeom>
          <a:solidFill>
            <a:srgbClr val="FFDF4F"/>
          </a:solidFill>
        </p:spPr>
        <p:txBody>
          <a:bodyPr vert="horz" wrap="square" lIns="0" tIns="635" rIns="0" bIns="0" rtlCol="0">
            <a:spAutoFit/>
          </a:bodyPr>
          <a:lstStyle/>
          <a:p>
            <a:pPr marL="102235">
              <a:lnSpc>
                <a:spcPct val="100000"/>
              </a:lnSpc>
              <a:spcBef>
                <a:spcPts val="5"/>
              </a:spcBef>
            </a:pPr>
            <a:r>
              <a:rPr sz="1400" b="1" dirty="0">
                <a:solidFill>
                  <a:srgbClr val="231F20"/>
                </a:solidFill>
                <a:latin typeface="Arial"/>
                <a:cs typeface="Arial"/>
              </a:rPr>
              <a:t>02405-</a:t>
            </a:r>
            <a:r>
              <a:rPr sz="1400" b="1" spc="-25" dirty="0">
                <a:solidFill>
                  <a:srgbClr val="231F20"/>
                </a:solidFill>
                <a:latin typeface="Arial"/>
                <a:cs typeface="Arial"/>
              </a:rPr>
              <a:t>00</a:t>
            </a:r>
            <a:endParaRPr sz="140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9277375" y="2912607"/>
            <a:ext cx="918210" cy="246379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4604" rIns="0" bIns="0" rtlCol="0">
            <a:spAutoFit/>
          </a:bodyPr>
          <a:lstStyle/>
          <a:p>
            <a:pPr marL="50165">
              <a:lnSpc>
                <a:spcPct val="100000"/>
              </a:lnSpc>
              <a:spcBef>
                <a:spcPts val="114"/>
              </a:spcBef>
            </a:pPr>
            <a:r>
              <a:rPr sz="1100" spc="-10" dirty="0">
                <a:solidFill>
                  <a:srgbClr val="231F20"/>
                </a:solidFill>
                <a:latin typeface="Arial"/>
                <a:cs typeface="Arial"/>
              </a:rPr>
              <a:t>APLICATION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8320735" y="7720200"/>
            <a:ext cx="956944" cy="246379"/>
          </a:xfrm>
          <a:prstGeom prst="rect">
            <a:avLst/>
          </a:prstGeom>
          <a:solidFill>
            <a:srgbClr val="FFDF4F"/>
          </a:solidFill>
        </p:spPr>
        <p:txBody>
          <a:bodyPr vert="horz" wrap="square" lIns="0" tIns="635" rIns="0" bIns="0" rtlCol="0">
            <a:spAutoFit/>
          </a:bodyPr>
          <a:lstStyle/>
          <a:p>
            <a:pPr marL="102235">
              <a:lnSpc>
                <a:spcPct val="100000"/>
              </a:lnSpc>
              <a:spcBef>
                <a:spcPts val="5"/>
              </a:spcBef>
            </a:pPr>
            <a:r>
              <a:rPr sz="1400" b="1" dirty="0">
                <a:solidFill>
                  <a:srgbClr val="231F20"/>
                </a:solidFill>
                <a:latin typeface="Arial"/>
                <a:cs typeface="Arial"/>
              </a:rPr>
              <a:t>02410-</a:t>
            </a:r>
            <a:r>
              <a:rPr sz="1400" b="1" spc="-25" dirty="0">
                <a:solidFill>
                  <a:srgbClr val="231F20"/>
                </a:solidFill>
                <a:latin typeface="Arial"/>
                <a:cs typeface="Arial"/>
              </a:rPr>
              <a:t>05</a:t>
            </a:r>
            <a:endParaRPr sz="140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9277375" y="7720200"/>
            <a:ext cx="918210" cy="246379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4604" rIns="0" bIns="0" rtlCol="0">
            <a:spAutoFit/>
          </a:bodyPr>
          <a:lstStyle/>
          <a:p>
            <a:pPr marL="50165">
              <a:lnSpc>
                <a:spcPct val="100000"/>
              </a:lnSpc>
              <a:spcBef>
                <a:spcPts val="114"/>
              </a:spcBef>
            </a:pPr>
            <a:r>
              <a:rPr sz="1100" spc="-10" dirty="0">
                <a:solidFill>
                  <a:srgbClr val="231F20"/>
                </a:solidFill>
                <a:latin typeface="Arial"/>
                <a:cs typeface="Arial"/>
              </a:rPr>
              <a:t>APLICATION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13450434" y="2312847"/>
            <a:ext cx="122428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00"/>
              </a:spcBef>
            </a:pPr>
            <a:r>
              <a:rPr sz="900" b="1" dirty="0">
                <a:solidFill>
                  <a:srgbClr val="231F20"/>
                </a:solidFill>
                <a:latin typeface="Arial"/>
                <a:cs typeface="Arial"/>
              </a:rPr>
              <a:t>Box</a:t>
            </a:r>
            <a:r>
              <a:rPr sz="900" b="1" spc="-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b="1" dirty="0">
                <a:solidFill>
                  <a:srgbClr val="231F20"/>
                </a:solidFill>
                <a:latin typeface="Arial"/>
                <a:cs typeface="Arial"/>
              </a:rPr>
              <a:t>units:</a:t>
            </a:r>
            <a:r>
              <a:rPr sz="900" b="1" spc="-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Arial"/>
                <a:cs typeface="Arial"/>
              </a:rPr>
              <a:t>20</a:t>
            </a:r>
            <a:endParaRPr sz="900">
              <a:latin typeface="Arial"/>
              <a:cs typeface="Arial"/>
            </a:endParaRPr>
          </a:p>
          <a:p>
            <a:pPr marR="5080" algn="r">
              <a:lnSpc>
                <a:spcPct val="100000"/>
              </a:lnSpc>
            </a:pPr>
            <a:r>
              <a:rPr sz="900" b="1" dirty="0">
                <a:solidFill>
                  <a:srgbClr val="231F20"/>
                </a:solidFill>
                <a:latin typeface="Arial"/>
                <a:cs typeface="Arial"/>
              </a:rPr>
              <a:t>Minimum</a:t>
            </a:r>
            <a:r>
              <a:rPr sz="900" b="1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b="1" dirty="0">
                <a:solidFill>
                  <a:srgbClr val="231F20"/>
                </a:solidFill>
                <a:latin typeface="Arial"/>
                <a:cs typeface="Arial"/>
              </a:rPr>
              <a:t>order:</a:t>
            </a:r>
            <a:r>
              <a:rPr sz="900" b="1" spc="-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231F20"/>
                </a:solidFill>
                <a:latin typeface="Arial"/>
                <a:cs typeface="Arial"/>
              </a:rPr>
              <a:t>1</a:t>
            </a:r>
            <a:r>
              <a:rPr sz="900" spc="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00" spc="-20" dirty="0">
                <a:solidFill>
                  <a:srgbClr val="231F20"/>
                </a:solidFill>
                <a:latin typeface="Arial"/>
                <a:cs typeface="Arial"/>
              </a:rPr>
              <a:t>box.</a:t>
            </a:r>
            <a:endParaRPr sz="900">
              <a:latin typeface="Arial"/>
              <a:cs typeface="Arial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10654017" y="7118425"/>
            <a:ext cx="4058920" cy="0"/>
          </a:xfrm>
          <a:custGeom>
            <a:avLst/>
            <a:gdLst/>
            <a:ahLst/>
            <a:cxnLst/>
            <a:rect l="l" t="t" r="r" b="b"/>
            <a:pathLst>
              <a:path w="4058919">
                <a:moveTo>
                  <a:pt x="0" y="0"/>
                </a:moveTo>
                <a:lnTo>
                  <a:pt x="760476" y="0"/>
                </a:lnTo>
              </a:path>
              <a:path w="4058919">
                <a:moveTo>
                  <a:pt x="760476" y="0"/>
                </a:moveTo>
                <a:lnTo>
                  <a:pt x="2267978" y="0"/>
                </a:lnTo>
              </a:path>
              <a:path w="4058919">
                <a:moveTo>
                  <a:pt x="2267978" y="0"/>
                </a:moveTo>
                <a:lnTo>
                  <a:pt x="3115322" y="0"/>
                </a:lnTo>
              </a:path>
              <a:path w="4058919">
                <a:moveTo>
                  <a:pt x="3115322" y="0"/>
                </a:moveTo>
                <a:lnTo>
                  <a:pt x="4058551" y="0"/>
                </a:lnTo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 txBox="1"/>
          <p:nvPr/>
        </p:nvSpPr>
        <p:spPr>
          <a:xfrm>
            <a:off x="10654017" y="6572580"/>
            <a:ext cx="4058920" cy="196850"/>
          </a:xfrm>
          <a:prstGeom prst="rect">
            <a:avLst/>
          </a:prstGeom>
          <a:solidFill>
            <a:srgbClr val="FFDF4F"/>
          </a:solidFill>
        </p:spPr>
        <p:txBody>
          <a:bodyPr vert="horz" wrap="square" lIns="0" tIns="14604" rIns="0" bIns="0" rtlCol="0">
            <a:spAutoFit/>
          </a:bodyPr>
          <a:lstStyle/>
          <a:p>
            <a:pPr marL="196215">
              <a:lnSpc>
                <a:spcPct val="100000"/>
              </a:lnSpc>
              <a:spcBef>
                <a:spcPts val="114"/>
              </a:spcBef>
              <a:tabLst>
                <a:tab pos="1259840" algn="l"/>
                <a:tab pos="2461895" algn="l"/>
                <a:tab pos="3264535" algn="l"/>
              </a:tabLst>
            </a:pPr>
            <a:r>
              <a:rPr sz="1000" b="1" spc="-20" dirty="0">
                <a:solidFill>
                  <a:srgbClr val="231F20"/>
                </a:solidFill>
                <a:latin typeface="Arial"/>
                <a:cs typeface="Arial"/>
              </a:rPr>
              <a:t>CODE</a:t>
            </a:r>
            <a:r>
              <a:rPr sz="1000" b="1" dirty="0">
                <a:solidFill>
                  <a:srgbClr val="231F20"/>
                </a:solidFill>
                <a:latin typeface="Arial"/>
                <a:cs typeface="Arial"/>
              </a:rPr>
              <a:t>	</a:t>
            </a:r>
            <a:r>
              <a:rPr sz="1000" b="1" spc="-10" dirty="0">
                <a:solidFill>
                  <a:srgbClr val="231F20"/>
                </a:solidFill>
                <a:latin typeface="Arial"/>
                <a:cs typeface="Arial"/>
              </a:rPr>
              <a:t>LABELS</a:t>
            </a:r>
            <a:r>
              <a:rPr sz="1000" b="1" dirty="0">
                <a:solidFill>
                  <a:srgbClr val="231F20"/>
                </a:solidFill>
                <a:latin typeface="Arial"/>
                <a:cs typeface="Arial"/>
              </a:rPr>
              <a:t>	</a:t>
            </a:r>
            <a:r>
              <a:rPr sz="1000" b="1" spc="-10" dirty="0">
                <a:solidFill>
                  <a:srgbClr val="231F20"/>
                </a:solidFill>
                <a:latin typeface="Arial"/>
                <a:cs typeface="Arial"/>
              </a:rPr>
              <a:t>COLOR</a:t>
            </a:r>
            <a:r>
              <a:rPr sz="1000" b="1" dirty="0">
                <a:solidFill>
                  <a:srgbClr val="231F20"/>
                </a:solidFill>
                <a:latin typeface="Arial"/>
                <a:cs typeface="Arial"/>
              </a:rPr>
              <a:t>	</a:t>
            </a:r>
            <a:r>
              <a:rPr sz="1000" b="1" spc="-10" dirty="0">
                <a:solidFill>
                  <a:srgbClr val="231F20"/>
                </a:solidFill>
                <a:latin typeface="Arial"/>
                <a:cs typeface="Arial"/>
              </a:rPr>
              <a:t>MATERIAL</a:t>
            </a:r>
            <a:endParaRPr sz="1000">
              <a:latin typeface="Arial"/>
              <a:cs typeface="Arial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276313" y="10425277"/>
            <a:ext cx="167640" cy="1549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65"/>
              </a:lnSpc>
            </a:pPr>
            <a:r>
              <a:rPr sz="1000" spc="-25" dirty="0">
                <a:solidFill>
                  <a:srgbClr val="005AA9"/>
                </a:solidFill>
                <a:latin typeface="Arial"/>
                <a:cs typeface="Arial"/>
              </a:rPr>
              <a:t>42</a:t>
            </a:r>
            <a:endParaRPr sz="1000">
              <a:latin typeface="Arial"/>
              <a:cs typeface="Arial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14892235" y="10425277"/>
            <a:ext cx="167640" cy="1549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65"/>
              </a:lnSpc>
            </a:pPr>
            <a:r>
              <a:rPr sz="1000" spc="-25" dirty="0">
                <a:solidFill>
                  <a:srgbClr val="005AA9"/>
                </a:solidFill>
                <a:latin typeface="Arial"/>
                <a:cs typeface="Arial"/>
              </a:rPr>
              <a:t>43</a:t>
            </a:r>
            <a:endParaRPr sz="1000">
              <a:latin typeface="Arial"/>
              <a:cs typeface="Arial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10752070" y="6775525"/>
            <a:ext cx="56451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02410-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05</a:t>
            </a:r>
            <a:endParaRPr sz="1000">
              <a:latin typeface="Arial"/>
              <a:cs typeface="Arial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11462343" y="6775525"/>
            <a:ext cx="3212465" cy="6521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248285" indent="73660">
              <a:lnSpc>
                <a:spcPct val="100000"/>
              </a:lnSpc>
              <a:spcBef>
                <a:spcPts val="100"/>
              </a:spcBef>
              <a:tabLst>
                <a:tab pos="1727200" algn="l"/>
                <a:tab pos="2600960" algn="l"/>
              </a:tabLst>
            </a:pP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Can</a:t>
            </a:r>
            <a:r>
              <a:rPr sz="1000" spc="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be</a:t>
            </a:r>
            <a:r>
              <a:rPr sz="1000" spc="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attached</a:t>
            </a:r>
            <a:r>
              <a:rPr sz="1000" spc="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to</a:t>
            </a:r>
            <a:r>
              <a:rPr sz="1000" spc="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all</a:t>
            </a:r>
            <a:r>
              <a:rPr sz="1000" dirty="0">
                <a:solidFill>
                  <a:srgbClr val="231F20"/>
                </a:solidFill>
                <a:latin typeface="Times New Roman"/>
                <a:cs typeface="Times New Roman"/>
              </a:rPr>
              <a:t>	</a:t>
            </a:r>
            <a:r>
              <a:rPr sz="1000" spc="-10" dirty="0">
                <a:solidFill>
                  <a:srgbClr val="231F20"/>
                </a:solidFill>
                <a:latin typeface="Arial"/>
                <a:cs typeface="Arial"/>
              </a:rPr>
              <a:t>Black</a:t>
            </a:r>
            <a:r>
              <a:rPr sz="1000" dirty="0">
                <a:solidFill>
                  <a:srgbClr val="231F20"/>
                </a:solidFill>
                <a:latin typeface="Times New Roman"/>
                <a:cs typeface="Times New Roman"/>
              </a:rPr>
              <a:t>	</a:t>
            </a:r>
            <a:r>
              <a:rPr sz="1000" spc="-10" dirty="0">
                <a:solidFill>
                  <a:srgbClr val="231F20"/>
                </a:solidFill>
                <a:latin typeface="Arial"/>
                <a:cs typeface="Arial"/>
              </a:rPr>
              <a:t>Acetal</a:t>
            </a:r>
            <a:r>
              <a:rPr sz="1000" spc="-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supports</a:t>
            </a:r>
            <a:r>
              <a:rPr sz="1000" spc="4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of</a:t>
            </a:r>
            <a:r>
              <a:rPr sz="1000" spc="4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1000" spc="4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Arial"/>
                <a:cs typeface="Arial"/>
              </a:rPr>
              <a:t>program.</a:t>
            </a:r>
            <a:endParaRPr sz="1000">
              <a:latin typeface="Arial"/>
              <a:cs typeface="Arial"/>
            </a:endParaRPr>
          </a:p>
          <a:p>
            <a:pPr marR="5080" algn="r">
              <a:lnSpc>
                <a:spcPct val="100000"/>
              </a:lnSpc>
              <a:spcBef>
                <a:spcPts val="370"/>
              </a:spcBef>
            </a:pPr>
            <a:r>
              <a:rPr sz="900" b="1" dirty="0">
                <a:solidFill>
                  <a:srgbClr val="231F20"/>
                </a:solidFill>
                <a:latin typeface="Arial"/>
                <a:cs typeface="Arial"/>
              </a:rPr>
              <a:t>Box</a:t>
            </a:r>
            <a:r>
              <a:rPr sz="900" b="1" spc="-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b="1" dirty="0">
                <a:solidFill>
                  <a:srgbClr val="231F20"/>
                </a:solidFill>
                <a:latin typeface="Arial"/>
                <a:cs typeface="Arial"/>
              </a:rPr>
              <a:t>units:</a:t>
            </a:r>
            <a:r>
              <a:rPr sz="900" b="1" spc="-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Arial"/>
                <a:cs typeface="Arial"/>
              </a:rPr>
              <a:t>20</a:t>
            </a:r>
            <a:endParaRPr sz="900">
              <a:latin typeface="Arial"/>
              <a:cs typeface="Arial"/>
            </a:endParaRPr>
          </a:p>
          <a:p>
            <a:pPr marR="5080" algn="r">
              <a:lnSpc>
                <a:spcPct val="100000"/>
              </a:lnSpc>
            </a:pPr>
            <a:r>
              <a:rPr sz="900" b="1" dirty="0">
                <a:solidFill>
                  <a:srgbClr val="231F20"/>
                </a:solidFill>
                <a:latin typeface="Arial"/>
                <a:cs typeface="Arial"/>
              </a:rPr>
              <a:t>Minimum</a:t>
            </a:r>
            <a:r>
              <a:rPr sz="900" b="1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b="1" dirty="0">
                <a:solidFill>
                  <a:srgbClr val="231F20"/>
                </a:solidFill>
                <a:latin typeface="Arial"/>
                <a:cs typeface="Arial"/>
              </a:rPr>
              <a:t>order:</a:t>
            </a:r>
            <a:r>
              <a:rPr sz="900" b="1" spc="-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231F20"/>
                </a:solidFill>
                <a:latin typeface="Arial"/>
                <a:cs typeface="Arial"/>
              </a:rPr>
              <a:t>1</a:t>
            </a:r>
            <a:r>
              <a:rPr sz="900" spc="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00" spc="-20" dirty="0">
                <a:solidFill>
                  <a:srgbClr val="231F20"/>
                </a:solidFill>
                <a:latin typeface="Arial"/>
                <a:cs typeface="Arial"/>
              </a:rPr>
              <a:t>box.</a:t>
            </a:r>
            <a:endParaRPr sz="9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651297" y="274332"/>
            <a:ext cx="288607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i="1" spc="-10" dirty="0">
                <a:solidFill>
                  <a:srgbClr val="005AA9"/>
                </a:solidFill>
                <a:latin typeface="Arial"/>
                <a:cs typeface="Arial"/>
              </a:rPr>
              <a:t>Accessories</a:t>
            </a:r>
            <a:r>
              <a:rPr sz="900" i="1" spc="-15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rgbClr val="005AA9"/>
                </a:solidFill>
                <a:latin typeface="Arial"/>
                <a:cs typeface="Arial"/>
              </a:rPr>
              <a:t>for</a:t>
            </a:r>
            <a:r>
              <a:rPr sz="900" i="1" spc="-15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rgbClr val="005AA9"/>
                </a:solidFill>
                <a:latin typeface="Arial"/>
                <a:cs typeface="Arial"/>
              </a:rPr>
              <a:t>electronic</a:t>
            </a:r>
            <a:r>
              <a:rPr sz="900" i="1" spc="-15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rgbClr val="005AA9"/>
                </a:solidFill>
                <a:latin typeface="Arial"/>
                <a:cs typeface="Arial"/>
              </a:rPr>
              <a:t>labels</a:t>
            </a:r>
            <a:r>
              <a:rPr sz="900" i="1" spc="-15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900" i="1" spc="-10" dirty="0">
                <a:solidFill>
                  <a:srgbClr val="005AA9"/>
                </a:solidFill>
                <a:latin typeface="Arial"/>
                <a:cs typeface="Arial"/>
              </a:rPr>
              <a:t>Solum </a:t>
            </a:r>
            <a:r>
              <a:rPr sz="900" i="1" spc="65" dirty="0">
                <a:solidFill>
                  <a:srgbClr val="005AA9"/>
                </a:solidFill>
                <a:latin typeface="Arial"/>
                <a:cs typeface="Arial"/>
              </a:rPr>
              <a:t>/</a:t>
            </a:r>
            <a:r>
              <a:rPr sz="900" i="1" spc="-15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rgbClr val="005AA9"/>
                </a:solidFill>
                <a:latin typeface="Arial"/>
                <a:cs typeface="Arial"/>
              </a:rPr>
              <a:t>Catalogue</a:t>
            </a:r>
            <a:r>
              <a:rPr sz="900" spc="-5" dirty="0">
                <a:solidFill>
                  <a:srgbClr val="005AA9"/>
                </a:solidFill>
                <a:latin typeface="Times New Roman"/>
                <a:cs typeface="Times New Roman"/>
              </a:rPr>
              <a:t> </a:t>
            </a:r>
            <a:r>
              <a:rPr sz="900" i="1" spc="-20" dirty="0">
                <a:solidFill>
                  <a:srgbClr val="005AA9"/>
                </a:solidFill>
                <a:latin typeface="Arial"/>
                <a:cs typeface="Arial"/>
              </a:rPr>
              <a:t>2023</a:t>
            </a:r>
            <a:endParaRPr sz="9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99312" y="274332"/>
            <a:ext cx="288607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i="1" spc="-10" dirty="0">
                <a:solidFill>
                  <a:srgbClr val="005AA9"/>
                </a:solidFill>
                <a:latin typeface="Arial"/>
                <a:cs typeface="Arial"/>
              </a:rPr>
              <a:t>Accessories</a:t>
            </a:r>
            <a:r>
              <a:rPr sz="900" i="1" spc="-15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rgbClr val="005AA9"/>
                </a:solidFill>
                <a:latin typeface="Arial"/>
                <a:cs typeface="Arial"/>
              </a:rPr>
              <a:t>for</a:t>
            </a:r>
            <a:r>
              <a:rPr sz="900" i="1" spc="-15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rgbClr val="005AA9"/>
                </a:solidFill>
                <a:latin typeface="Arial"/>
                <a:cs typeface="Arial"/>
              </a:rPr>
              <a:t>electronic</a:t>
            </a:r>
            <a:r>
              <a:rPr sz="900" i="1" spc="-15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rgbClr val="005AA9"/>
                </a:solidFill>
                <a:latin typeface="Arial"/>
                <a:cs typeface="Arial"/>
              </a:rPr>
              <a:t>labels</a:t>
            </a:r>
            <a:r>
              <a:rPr sz="900" i="1" spc="-15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900" i="1" spc="-10" dirty="0">
                <a:solidFill>
                  <a:srgbClr val="005AA9"/>
                </a:solidFill>
                <a:latin typeface="Arial"/>
                <a:cs typeface="Arial"/>
              </a:rPr>
              <a:t>Solum </a:t>
            </a:r>
            <a:r>
              <a:rPr sz="900" i="1" spc="65" dirty="0">
                <a:solidFill>
                  <a:srgbClr val="005AA9"/>
                </a:solidFill>
                <a:latin typeface="Arial"/>
                <a:cs typeface="Arial"/>
              </a:rPr>
              <a:t>/</a:t>
            </a:r>
            <a:r>
              <a:rPr sz="900" i="1" spc="-15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rgbClr val="005AA9"/>
                </a:solidFill>
                <a:latin typeface="Arial"/>
                <a:cs typeface="Arial"/>
              </a:rPr>
              <a:t>Catalogue</a:t>
            </a:r>
            <a:r>
              <a:rPr sz="900" spc="-5" dirty="0">
                <a:solidFill>
                  <a:srgbClr val="005AA9"/>
                </a:solidFill>
                <a:latin typeface="Times New Roman"/>
                <a:cs typeface="Times New Roman"/>
              </a:rPr>
              <a:t> </a:t>
            </a:r>
            <a:r>
              <a:rPr sz="900" i="1" spc="-20" dirty="0">
                <a:solidFill>
                  <a:srgbClr val="005AA9"/>
                </a:solidFill>
                <a:latin typeface="Arial"/>
                <a:cs typeface="Arial"/>
              </a:rPr>
              <a:t>2023</a:t>
            </a:r>
            <a:endParaRPr sz="90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602540" y="3080702"/>
            <a:ext cx="6561455" cy="2229485"/>
            <a:chOff x="602540" y="3080702"/>
            <a:chExt cx="6561455" cy="2229485"/>
          </a:xfrm>
        </p:grpSpPr>
        <p:sp>
          <p:nvSpPr>
            <p:cNvPr id="5" name="object 5"/>
            <p:cNvSpPr/>
            <p:nvPr/>
          </p:nvSpPr>
          <p:spPr>
            <a:xfrm>
              <a:off x="607620" y="3085782"/>
              <a:ext cx="6551295" cy="2219325"/>
            </a:xfrm>
            <a:custGeom>
              <a:avLst/>
              <a:gdLst/>
              <a:ahLst/>
              <a:cxnLst/>
              <a:rect l="l" t="t" r="r" b="b"/>
              <a:pathLst>
                <a:path w="6551295" h="2219325">
                  <a:moveTo>
                    <a:pt x="152400" y="0"/>
                  </a:moveTo>
                  <a:lnTo>
                    <a:pt x="104232" y="7769"/>
                  </a:lnTo>
                  <a:lnTo>
                    <a:pt x="62397" y="29405"/>
                  </a:lnTo>
                  <a:lnTo>
                    <a:pt x="29406" y="62396"/>
                  </a:lnTo>
                  <a:lnTo>
                    <a:pt x="7770" y="104231"/>
                  </a:lnTo>
                  <a:lnTo>
                    <a:pt x="0" y="152400"/>
                  </a:lnTo>
                  <a:lnTo>
                    <a:pt x="0" y="2066747"/>
                  </a:lnTo>
                  <a:lnTo>
                    <a:pt x="7770" y="2114915"/>
                  </a:lnTo>
                  <a:lnTo>
                    <a:pt x="29406" y="2156750"/>
                  </a:lnTo>
                  <a:lnTo>
                    <a:pt x="62397" y="2189741"/>
                  </a:lnTo>
                  <a:lnTo>
                    <a:pt x="104232" y="2211377"/>
                  </a:lnTo>
                  <a:lnTo>
                    <a:pt x="152400" y="2219147"/>
                  </a:lnTo>
                  <a:lnTo>
                    <a:pt x="6398893" y="2219147"/>
                  </a:lnTo>
                  <a:lnTo>
                    <a:pt x="6447066" y="2211377"/>
                  </a:lnTo>
                  <a:lnTo>
                    <a:pt x="6488902" y="2189741"/>
                  </a:lnTo>
                  <a:lnTo>
                    <a:pt x="6521891" y="2156750"/>
                  </a:lnTo>
                  <a:lnTo>
                    <a:pt x="6543525" y="2114915"/>
                  </a:lnTo>
                  <a:lnTo>
                    <a:pt x="6551293" y="2066747"/>
                  </a:lnTo>
                  <a:lnTo>
                    <a:pt x="6551293" y="152400"/>
                  </a:lnTo>
                  <a:lnTo>
                    <a:pt x="6543525" y="104231"/>
                  </a:lnTo>
                  <a:lnTo>
                    <a:pt x="6521891" y="62396"/>
                  </a:lnTo>
                  <a:lnTo>
                    <a:pt x="6488902" y="29405"/>
                  </a:lnTo>
                  <a:lnTo>
                    <a:pt x="6447066" y="7769"/>
                  </a:lnTo>
                  <a:lnTo>
                    <a:pt x="6398893" y="0"/>
                  </a:lnTo>
                  <a:lnTo>
                    <a:pt x="152400" y="0"/>
                  </a:lnTo>
                  <a:close/>
                </a:path>
              </a:pathLst>
            </a:custGeom>
            <a:ln w="10160">
              <a:solidFill>
                <a:srgbClr val="FFDF4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73739" y="3508770"/>
              <a:ext cx="1073781" cy="1513055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429109" y="3153651"/>
              <a:ext cx="1049023" cy="2075421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084488" y="3309162"/>
              <a:ext cx="1371189" cy="1841258"/>
            </a:xfrm>
            <a:prstGeom prst="rect">
              <a:avLst/>
            </a:prstGeom>
          </p:spPr>
        </p:pic>
      </p:grpSp>
      <p:sp>
        <p:nvSpPr>
          <p:cNvPr id="9" name="object 9"/>
          <p:cNvSpPr/>
          <p:nvPr/>
        </p:nvSpPr>
        <p:spPr>
          <a:xfrm>
            <a:off x="607620" y="7639240"/>
            <a:ext cx="6551295" cy="2651760"/>
          </a:xfrm>
          <a:custGeom>
            <a:avLst/>
            <a:gdLst/>
            <a:ahLst/>
            <a:cxnLst/>
            <a:rect l="l" t="t" r="r" b="b"/>
            <a:pathLst>
              <a:path w="6551295" h="2651759">
                <a:moveTo>
                  <a:pt x="152400" y="0"/>
                </a:moveTo>
                <a:lnTo>
                  <a:pt x="104232" y="7769"/>
                </a:lnTo>
                <a:lnTo>
                  <a:pt x="62397" y="29405"/>
                </a:lnTo>
                <a:lnTo>
                  <a:pt x="29406" y="62396"/>
                </a:lnTo>
                <a:lnTo>
                  <a:pt x="7770" y="104231"/>
                </a:lnTo>
                <a:lnTo>
                  <a:pt x="0" y="152400"/>
                </a:lnTo>
                <a:lnTo>
                  <a:pt x="0" y="2499297"/>
                </a:lnTo>
                <a:lnTo>
                  <a:pt x="7770" y="2547465"/>
                </a:lnTo>
                <a:lnTo>
                  <a:pt x="29406" y="2589300"/>
                </a:lnTo>
                <a:lnTo>
                  <a:pt x="62397" y="2622291"/>
                </a:lnTo>
                <a:lnTo>
                  <a:pt x="104232" y="2643927"/>
                </a:lnTo>
                <a:lnTo>
                  <a:pt x="152400" y="2651697"/>
                </a:lnTo>
                <a:lnTo>
                  <a:pt x="6398893" y="2651697"/>
                </a:lnTo>
                <a:lnTo>
                  <a:pt x="6447066" y="2643927"/>
                </a:lnTo>
                <a:lnTo>
                  <a:pt x="6488902" y="2622291"/>
                </a:lnTo>
                <a:lnTo>
                  <a:pt x="6521891" y="2589300"/>
                </a:lnTo>
                <a:lnTo>
                  <a:pt x="6543525" y="2547465"/>
                </a:lnTo>
                <a:lnTo>
                  <a:pt x="6551293" y="2499297"/>
                </a:lnTo>
                <a:lnTo>
                  <a:pt x="6551293" y="152400"/>
                </a:lnTo>
                <a:lnTo>
                  <a:pt x="6543525" y="104231"/>
                </a:lnTo>
                <a:lnTo>
                  <a:pt x="6521891" y="62396"/>
                </a:lnTo>
                <a:lnTo>
                  <a:pt x="6488902" y="29405"/>
                </a:lnTo>
                <a:lnTo>
                  <a:pt x="6447066" y="7769"/>
                </a:lnTo>
                <a:lnTo>
                  <a:pt x="6398893" y="0"/>
                </a:lnTo>
                <a:lnTo>
                  <a:pt x="152400" y="0"/>
                </a:lnTo>
                <a:close/>
              </a:path>
            </a:pathLst>
          </a:custGeom>
          <a:ln w="10160">
            <a:solidFill>
              <a:srgbClr val="FFDF4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" name="object 1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16806" y="839038"/>
            <a:ext cx="1169655" cy="1740941"/>
          </a:xfrm>
          <a:prstGeom prst="rect">
            <a:avLst/>
          </a:prstGeom>
        </p:spPr>
      </p:pic>
      <p:sp>
        <p:nvSpPr>
          <p:cNvPr id="11" name="object 11"/>
          <p:cNvSpPr/>
          <p:nvPr/>
        </p:nvSpPr>
        <p:spPr>
          <a:xfrm>
            <a:off x="3363074" y="1321206"/>
            <a:ext cx="4305300" cy="20320"/>
          </a:xfrm>
          <a:custGeom>
            <a:avLst/>
            <a:gdLst/>
            <a:ahLst/>
            <a:cxnLst/>
            <a:rect l="l" t="t" r="r" b="b"/>
            <a:pathLst>
              <a:path w="4305300" h="20319">
                <a:moveTo>
                  <a:pt x="4304931" y="0"/>
                </a:moveTo>
                <a:lnTo>
                  <a:pt x="0" y="0"/>
                </a:lnTo>
                <a:lnTo>
                  <a:pt x="0" y="19799"/>
                </a:lnTo>
                <a:lnTo>
                  <a:pt x="4304931" y="19799"/>
                </a:lnTo>
                <a:lnTo>
                  <a:pt x="4304931" y="0"/>
                </a:lnTo>
                <a:close/>
              </a:path>
            </a:pathLst>
          </a:custGeom>
          <a:solidFill>
            <a:srgbClr val="80828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597404" y="5849861"/>
            <a:ext cx="5071110" cy="20320"/>
          </a:xfrm>
          <a:custGeom>
            <a:avLst/>
            <a:gdLst/>
            <a:ahLst/>
            <a:cxnLst/>
            <a:rect l="l" t="t" r="r" b="b"/>
            <a:pathLst>
              <a:path w="5071109" h="20320">
                <a:moveTo>
                  <a:pt x="5070602" y="0"/>
                </a:moveTo>
                <a:lnTo>
                  <a:pt x="0" y="0"/>
                </a:lnTo>
                <a:lnTo>
                  <a:pt x="0" y="19799"/>
                </a:lnTo>
                <a:lnTo>
                  <a:pt x="5070602" y="19799"/>
                </a:lnTo>
                <a:lnTo>
                  <a:pt x="5070602" y="0"/>
                </a:lnTo>
                <a:close/>
              </a:path>
            </a:pathLst>
          </a:custGeom>
          <a:solidFill>
            <a:srgbClr val="80828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3295624" y="569900"/>
            <a:ext cx="388112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309245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ONE</a:t>
            </a:r>
            <a:r>
              <a:rPr sz="2000" spc="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POSITION</a:t>
            </a:r>
            <a:r>
              <a:rPr sz="2000" spc="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CONNECTOR</a:t>
            </a:r>
            <a:r>
              <a:rPr sz="2000" spc="-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WITH</a:t>
            </a:r>
            <a:r>
              <a:rPr sz="2000" spc="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STRONG</a:t>
            </a:r>
            <a:r>
              <a:rPr sz="2000" spc="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GRIP</a:t>
            </a:r>
            <a:r>
              <a:rPr sz="2000" spc="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ADHESIVE</a:t>
            </a:r>
            <a:endParaRPr sz="20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547594" y="5447576"/>
            <a:ext cx="463931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ELECTRONIC</a:t>
            </a:r>
            <a:r>
              <a:rPr sz="2000" spc="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LABEL</a:t>
            </a:r>
            <a:r>
              <a:rPr sz="2000" spc="-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REMOVER</a:t>
            </a:r>
            <a:r>
              <a:rPr sz="2000" spc="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2000" spc="-20" dirty="0">
                <a:solidFill>
                  <a:srgbClr val="231F20"/>
                </a:solidFill>
                <a:latin typeface="Arial"/>
                <a:cs typeface="Arial"/>
              </a:rPr>
              <a:t>TOOL</a:t>
            </a:r>
            <a:endParaRPr sz="2000">
              <a:latin typeface="Arial"/>
              <a:cs typeface="Aria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4069765" y="7070852"/>
            <a:ext cx="3084195" cy="0"/>
          </a:xfrm>
          <a:custGeom>
            <a:avLst/>
            <a:gdLst/>
            <a:ahLst/>
            <a:cxnLst/>
            <a:rect l="l" t="t" r="r" b="b"/>
            <a:pathLst>
              <a:path w="3084195">
                <a:moveTo>
                  <a:pt x="0" y="0"/>
                </a:moveTo>
                <a:lnTo>
                  <a:pt x="760476" y="0"/>
                </a:lnTo>
              </a:path>
              <a:path w="3084195">
                <a:moveTo>
                  <a:pt x="760476" y="0"/>
                </a:moveTo>
                <a:lnTo>
                  <a:pt x="2268004" y="0"/>
                </a:lnTo>
              </a:path>
              <a:path w="3084195">
                <a:moveTo>
                  <a:pt x="2268004" y="0"/>
                </a:moveTo>
                <a:lnTo>
                  <a:pt x="3084068" y="0"/>
                </a:lnTo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4069765" y="6525006"/>
            <a:ext cx="3084195" cy="196850"/>
          </a:xfrm>
          <a:prstGeom prst="rect">
            <a:avLst/>
          </a:prstGeom>
          <a:solidFill>
            <a:srgbClr val="FFDF4F"/>
          </a:solidFill>
        </p:spPr>
        <p:txBody>
          <a:bodyPr vert="horz" wrap="square" lIns="0" tIns="14604" rIns="0" bIns="0" rtlCol="0">
            <a:spAutoFit/>
          </a:bodyPr>
          <a:lstStyle/>
          <a:p>
            <a:pPr marL="196215">
              <a:lnSpc>
                <a:spcPct val="100000"/>
              </a:lnSpc>
              <a:spcBef>
                <a:spcPts val="114"/>
              </a:spcBef>
              <a:tabLst>
                <a:tab pos="1259840" algn="l"/>
                <a:tab pos="2353310" algn="l"/>
              </a:tabLst>
            </a:pPr>
            <a:r>
              <a:rPr sz="1000" b="1" spc="-20" dirty="0">
                <a:solidFill>
                  <a:srgbClr val="231F20"/>
                </a:solidFill>
                <a:latin typeface="Arial"/>
                <a:cs typeface="Arial"/>
              </a:rPr>
              <a:t>CODE</a:t>
            </a:r>
            <a:r>
              <a:rPr sz="1000" b="1" dirty="0">
                <a:solidFill>
                  <a:srgbClr val="231F20"/>
                </a:solidFill>
                <a:latin typeface="Arial"/>
                <a:cs typeface="Arial"/>
              </a:rPr>
              <a:t>	</a:t>
            </a:r>
            <a:r>
              <a:rPr sz="1000" b="1" spc="-10" dirty="0">
                <a:solidFill>
                  <a:srgbClr val="231F20"/>
                </a:solidFill>
                <a:latin typeface="Arial"/>
                <a:cs typeface="Arial"/>
              </a:rPr>
              <a:t>LABELS</a:t>
            </a:r>
            <a:r>
              <a:rPr sz="1000" b="1" dirty="0">
                <a:solidFill>
                  <a:srgbClr val="231F20"/>
                </a:solidFill>
                <a:latin typeface="Arial"/>
                <a:cs typeface="Arial"/>
              </a:rPr>
              <a:t>	</a:t>
            </a:r>
            <a:r>
              <a:rPr sz="1000" b="1" spc="-10" dirty="0">
                <a:solidFill>
                  <a:srgbClr val="231F20"/>
                </a:solidFill>
                <a:latin typeface="Arial"/>
                <a:cs typeface="Arial"/>
              </a:rPr>
              <a:t>MATERIAL</a:t>
            </a:r>
            <a:endParaRPr sz="10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167824" y="6727952"/>
            <a:ext cx="56451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09001-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15</a:t>
            </a:r>
            <a:endParaRPr sz="10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878097" y="6727952"/>
            <a:ext cx="2237740" cy="51498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234315" indent="73660">
              <a:lnSpc>
                <a:spcPct val="100000"/>
              </a:lnSpc>
              <a:spcBef>
                <a:spcPts val="100"/>
              </a:spcBef>
              <a:tabLst>
                <a:tab pos="1739900" algn="l"/>
              </a:tabLst>
            </a:pP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Can</a:t>
            </a:r>
            <a:r>
              <a:rPr sz="1000" spc="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be</a:t>
            </a:r>
            <a:r>
              <a:rPr sz="1000" spc="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attached</a:t>
            </a:r>
            <a:r>
              <a:rPr sz="1000" spc="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to</a:t>
            </a:r>
            <a:r>
              <a:rPr sz="1000" spc="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all</a:t>
            </a:r>
            <a:r>
              <a:rPr sz="1000" dirty="0">
                <a:solidFill>
                  <a:srgbClr val="231F20"/>
                </a:solidFill>
                <a:latin typeface="Times New Roman"/>
                <a:cs typeface="Times New Roman"/>
              </a:rPr>
              <a:t>	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ABS</a:t>
            </a:r>
            <a:r>
              <a:rPr sz="1000" spc="-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supports</a:t>
            </a:r>
            <a:r>
              <a:rPr sz="1000" spc="4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of</a:t>
            </a:r>
            <a:r>
              <a:rPr sz="1000" spc="4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1000" spc="4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Arial"/>
                <a:cs typeface="Arial"/>
              </a:rPr>
              <a:t>program.</a:t>
            </a:r>
            <a:endParaRPr sz="1000">
              <a:latin typeface="Arial"/>
              <a:cs typeface="Arial"/>
            </a:endParaRPr>
          </a:p>
          <a:p>
            <a:pPr marL="1121410">
              <a:lnSpc>
                <a:spcPct val="100000"/>
              </a:lnSpc>
              <a:spcBef>
                <a:spcPts val="370"/>
              </a:spcBef>
            </a:pPr>
            <a:r>
              <a:rPr sz="900" b="1" dirty="0">
                <a:solidFill>
                  <a:srgbClr val="231F20"/>
                </a:solidFill>
                <a:latin typeface="Arial"/>
                <a:cs typeface="Arial"/>
              </a:rPr>
              <a:t>Minimum</a:t>
            </a:r>
            <a:r>
              <a:rPr sz="900" b="1" spc="-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b="1" dirty="0">
                <a:solidFill>
                  <a:srgbClr val="231F20"/>
                </a:solidFill>
                <a:latin typeface="Arial"/>
                <a:cs typeface="Arial"/>
              </a:rPr>
              <a:t>order:</a:t>
            </a:r>
            <a:r>
              <a:rPr sz="900" b="1" spc="-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spc="-20" dirty="0">
                <a:solidFill>
                  <a:srgbClr val="231F20"/>
                </a:solidFill>
                <a:latin typeface="Arial"/>
                <a:cs typeface="Arial"/>
              </a:rPr>
              <a:t>1pc.</a:t>
            </a:r>
            <a:endParaRPr sz="9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751269" y="2912607"/>
            <a:ext cx="956944" cy="246379"/>
          </a:xfrm>
          <a:prstGeom prst="rect">
            <a:avLst/>
          </a:prstGeom>
          <a:solidFill>
            <a:srgbClr val="FFDF4F"/>
          </a:solidFill>
        </p:spPr>
        <p:txBody>
          <a:bodyPr vert="horz" wrap="square" lIns="0" tIns="635" rIns="0" bIns="0" rtlCol="0">
            <a:spAutoFit/>
          </a:bodyPr>
          <a:lstStyle/>
          <a:p>
            <a:pPr marL="102235">
              <a:lnSpc>
                <a:spcPct val="100000"/>
              </a:lnSpc>
              <a:spcBef>
                <a:spcPts val="5"/>
              </a:spcBef>
            </a:pPr>
            <a:r>
              <a:rPr sz="1400" b="1" dirty="0">
                <a:solidFill>
                  <a:srgbClr val="231F20"/>
                </a:solidFill>
                <a:latin typeface="Arial"/>
                <a:cs typeface="Arial"/>
              </a:rPr>
              <a:t>02415-</a:t>
            </a:r>
            <a:r>
              <a:rPr sz="1400" b="1" spc="-25" dirty="0">
                <a:solidFill>
                  <a:srgbClr val="231F20"/>
                </a:solidFill>
                <a:latin typeface="Arial"/>
                <a:cs typeface="Arial"/>
              </a:rPr>
              <a:t>00</a:t>
            </a:r>
            <a:endParaRPr sz="14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707921" y="2912607"/>
            <a:ext cx="918210" cy="246379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4604" rIns="0" bIns="0" rtlCol="0">
            <a:spAutoFit/>
          </a:bodyPr>
          <a:lstStyle/>
          <a:p>
            <a:pPr marL="50165">
              <a:lnSpc>
                <a:spcPct val="100000"/>
              </a:lnSpc>
              <a:spcBef>
                <a:spcPts val="114"/>
              </a:spcBef>
            </a:pPr>
            <a:r>
              <a:rPr sz="1100" spc="-10" dirty="0">
                <a:solidFill>
                  <a:srgbClr val="231F20"/>
                </a:solidFill>
                <a:latin typeface="Arial"/>
                <a:cs typeface="Arial"/>
              </a:rPr>
              <a:t>APLICATION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751269" y="7496883"/>
            <a:ext cx="956944" cy="246379"/>
          </a:xfrm>
          <a:prstGeom prst="rect">
            <a:avLst/>
          </a:prstGeom>
          <a:solidFill>
            <a:srgbClr val="FFDF4F"/>
          </a:solidFill>
        </p:spPr>
        <p:txBody>
          <a:bodyPr vert="horz" wrap="square" lIns="0" tIns="635" rIns="0" bIns="0" rtlCol="0">
            <a:spAutoFit/>
          </a:bodyPr>
          <a:lstStyle/>
          <a:p>
            <a:pPr marL="102235">
              <a:lnSpc>
                <a:spcPct val="100000"/>
              </a:lnSpc>
              <a:spcBef>
                <a:spcPts val="5"/>
              </a:spcBef>
            </a:pPr>
            <a:r>
              <a:rPr sz="1400" b="1" dirty="0">
                <a:solidFill>
                  <a:srgbClr val="231F20"/>
                </a:solidFill>
                <a:latin typeface="Arial"/>
                <a:cs typeface="Arial"/>
              </a:rPr>
              <a:t>09001-</a:t>
            </a:r>
            <a:r>
              <a:rPr sz="1400" b="1" spc="-25" dirty="0">
                <a:solidFill>
                  <a:srgbClr val="231F20"/>
                </a:solidFill>
                <a:latin typeface="Arial"/>
                <a:cs typeface="Arial"/>
              </a:rPr>
              <a:t>15</a:t>
            </a:r>
            <a:endParaRPr sz="14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707921" y="7496883"/>
            <a:ext cx="918210" cy="246379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4604" rIns="0" bIns="0" rtlCol="0">
            <a:spAutoFit/>
          </a:bodyPr>
          <a:lstStyle/>
          <a:p>
            <a:pPr marL="50165">
              <a:lnSpc>
                <a:spcPct val="100000"/>
              </a:lnSpc>
              <a:spcBef>
                <a:spcPts val="114"/>
              </a:spcBef>
            </a:pPr>
            <a:r>
              <a:rPr sz="1100" spc="-10" dirty="0">
                <a:solidFill>
                  <a:srgbClr val="231F20"/>
                </a:solidFill>
                <a:latin typeface="Arial"/>
                <a:cs typeface="Arial"/>
              </a:rPr>
              <a:t>APLICATION</a:t>
            </a:r>
            <a:endParaRPr sz="1100" dirty="0">
              <a:latin typeface="Arial"/>
              <a:cs typeface="Arial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698400" y="8233270"/>
            <a:ext cx="6393815" cy="1980564"/>
            <a:chOff x="698400" y="8233270"/>
            <a:chExt cx="6393815" cy="1980564"/>
          </a:xfrm>
        </p:grpSpPr>
        <p:pic>
          <p:nvPicPr>
            <p:cNvPr id="24" name="object 2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98400" y="8233270"/>
              <a:ext cx="1511995" cy="1979979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325598" y="8233270"/>
              <a:ext cx="1511998" cy="1980004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952798" y="8233270"/>
              <a:ext cx="1511998" cy="1980004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579999" y="8233270"/>
              <a:ext cx="1511998" cy="1980004"/>
            </a:xfrm>
            <a:prstGeom prst="rect">
              <a:avLst/>
            </a:prstGeom>
          </p:spPr>
        </p:pic>
      </p:grpSp>
      <p:pic>
        <p:nvPicPr>
          <p:cNvPr id="28" name="object 28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568806" y="5987301"/>
            <a:ext cx="2678576" cy="1264041"/>
          </a:xfrm>
          <a:prstGeom prst="rect">
            <a:avLst/>
          </a:prstGeom>
        </p:spPr>
      </p:pic>
      <p:sp>
        <p:nvSpPr>
          <p:cNvPr id="29" name="object 29"/>
          <p:cNvSpPr txBox="1"/>
          <p:nvPr/>
        </p:nvSpPr>
        <p:spPr>
          <a:xfrm>
            <a:off x="777497" y="7791983"/>
            <a:ext cx="133667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900" spc="-75" dirty="0">
                <a:solidFill>
                  <a:srgbClr val="231F20"/>
                </a:solidFill>
                <a:latin typeface="Arial"/>
                <a:cs typeface="Arial"/>
              </a:rPr>
              <a:t>To</a:t>
            </a:r>
            <a:r>
              <a:rPr sz="900" spc="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00" dirty="0">
                <a:solidFill>
                  <a:srgbClr val="231F20"/>
                </a:solidFill>
                <a:latin typeface="Arial"/>
                <a:cs typeface="Arial"/>
              </a:rPr>
              <a:t>remove</a:t>
            </a:r>
            <a:r>
              <a:rPr sz="900" spc="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00" dirty="0">
                <a:solidFill>
                  <a:srgbClr val="231F20"/>
                </a:solidFill>
                <a:latin typeface="Arial"/>
                <a:cs typeface="Arial"/>
              </a:rPr>
              <a:t>labels</a:t>
            </a:r>
            <a:r>
              <a:rPr sz="900" spc="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00" dirty="0">
                <a:solidFill>
                  <a:srgbClr val="231F20"/>
                </a:solidFill>
                <a:latin typeface="Arial"/>
                <a:cs typeface="Arial"/>
              </a:rPr>
              <a:t>from</a:t>
            </a:r>
            <a:r>
              <a:rPr sz="900" spc="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90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00" dirty="0">
                <a:solidFill>
                  <a:srgbClr val="231F20"/>
                </a:solidFill>
                <a:latin typeface="Arial"/>
                <a:cs typeface="Arial"/>
              </a:rPr>
              <a:t>supports</a:t>
            </a:r>
            <a:r>
              <a:rPr sz="900" spc="7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00" dirty="0">
                <a:solidFill>
                  <a:srgbClr val="231F20"/>
                </a:solidFill>
                <a:latin typeface="Arial"/>
                <a:cs typeface="Arial"/>
              </a:rPr>
              <a:t>or</a:t>
            </a:r>
            <a:r>
              <a:rPr sz="900" spc="7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Arial"/>
                <a:cs typeface="Arial"/>
              </a:rPr>
              <a:t>adapters.</a:t>
            </a:r>
            <a:endParaRPr sz="90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3518907" y="7915272"/>
            <a:ext cx="214757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75" dirty="0">
                <a:solidFill>
                  <a:srgbClr val="231F20"/>
                </a:solidFill>
                <a:latin typeface="Arial"/>
                <a:cs typeface="Arial"/>
              </a:rPr>
              <a:t>To</a:t>
            </a:r>
            <a:r>
              <a:rPr sz="900" spc="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00" dirty="0">
                <a:solidFill>
                  <a:srgbClr val="231F20"/>
                </a:solidFill>
                <a:latin typeface="Arial"/>
                <a:cs typeface="Arial"/>
              </a:rPr>
              <a:t>remove</a:t>
            </a:r>
            <a:r>
              <a:rPr sz="900" spc="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00" dirty="0">
                <a:solidFill>
                  <a:srgbClr val="231F20"/>
                </a:solidFill>
                <a:latin typeface="Arial"/>
                <a:cs typeface="Arial"/>
              </a:rPr>
              <a:t>labels</a:t>
            </a:r>
            <a:r>
              <a:rPr sz="900" spc="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00" dirty="0">
                <a:solidFill>
                  <a:srgbClr val="231F20"/>
                </a:solidFill>
                <a:latin typeface="Arial"/>
                <a:cs typeface="Arial"/>
              </a:rPr>
              <a:t>from</a:t>
            </a:r>
            <a:r>
              <a:rPr sz="900" spc="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00" dirty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900" spc="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00" dirty="0">
                <a:solidFill>
                  <a:srgbClr val="231F20"/>
                </a:solidFill>
                <a:latin typeface="Arial"/>
                <a:cs typeface="Arial"/>
              </a:rPr>
              <a:t>rails</a:t>
            </a:r>
            <a:r>
              <a:rPr sz="900" spc="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00" dirty="0">
                <a:solidFill>
                  <a:srgbClr val="231F20"/>
                </a:solidFill>
                <a:latin typeface="Arial"/>
                <a:cs typeface="Arial"/>
              </a:rPr>
              <a:t>or</a:t>
            </a:r>
            <a:r>
              <a:rPr sz="900" spc="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Arial"/>
                <a:cs typeface="Arial"/>
              </a:rPr>
              <a:t>profiles.</a:t>
            </a:r>
            <a:endParaRPr sz="900">
              <a:latin typeface="Arial"/>
              <a:cs typeface="Arial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790197" y="8108670"/>
            <a:ext cx="6251575" cy="0"/>
          </a:xfrm>
          <a:custGeom>
            <a:avLst/>
            <a:gdLst/>
            <a:ahLst/>
            <a:cxnLst/>
            <a:rect l="l" t="t" r="r" b="b"/>
            <a:pathLst>
              <a:path w="6251575">
                <a:moveTo>
                  <a:pt x="0" y="0"/>
                </a:moveTo>
                <a:lnTo>
                  <a:pt x="1368014" y="0"/>
                </a:lnTo>
              </a:path>
              <a:path w="6251575">
                <a:moveTo>
                  <a:pt x="1535400" y="0"/>
                </a:moveTo>
                <a:lnTo>
                  <a:pt x="6251406" y="0"/>
                </a:lnTo>
              </a:path>
            </a:pathLst>
          </a:custGeom>
          <a:ln w="10160">
            <a:solidFill>
              <a:srgbClr val="FFDF4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3097123" y="2303551"/>
            <a:ext cx="4058920" cy="0"/>
          </a:xfrm>
          <a:custGeom>
            <a:avLst/>
            <a:gdLst/>
            <a:ahLst/>
            <a:cxnLst/>
            <a:rect l="l" t="t" r="r" b="b"/>
            <a:pathLst>
              <a:path w="4058920">
                <a:moveTo>
                  <a:pt x="0" y="0"/>
                </a:moveTo>
                <a:lnTo>
                  <a:pt x="760476" y="0"/>
                </a:lnTo>
              </a:path>
              <a:path w="4058920">
                <a:moveTo>
                  <a:pt x="760476" y="0"/>
                </a:moveTo>
                <a:lnTo>
                  <a:pt x="2268004" y="0"/>
                </a:lnTo>
              </a:path>
              <a:path w="4058920">
                <a:moveTo>
                  <a:pt x="2268004" y="0"/>
                </a:moveTo>
                <a:lnTo>
                  <a:pt x="3115348" y="0"/>
                </a:lnTo>
              </a:path>
              <a:path w="4058920">
                <a:moveTo>
                  <a:pt x="3115348" y="0"/>
                </a:moveTo>
                <a:lnTo>
                  <a:pt x="4058551" y="0"/>
                </a:lnTo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 txBox="1"/>
          <p:nvPr/>
        </p:nvSpPr>
        <p:spPr>
          <a:xfrm>
            <a:off x="3097123" y="1757705"/>
            <a:ext cx="4058920" cy="196850"/>
          </a:xfrm>
          <a:prstGeom prst="rect">
            <a:avLst/>
          </a:prstGeom>
          <a:solidFill>
            <a:srgbClr val="FFDF4F"/>
          </a:solidFill>
        </p:spPr>
        <p:txBody>
          <a:bodyPr vert="horz" wrap="square" lIns="0" tIns="14604" rIns="0" bIns="0" rtlCol="0">
            <a:spAutoFit/>
          </a:bodyPr>
          <a:lstStyle/>
          <a:p>
            <a:pPr marL="196215">
              <a:lnSpc>
                <a:spcPct val="100000"/>
              </a:lnSpc>
              <a:spcBef>
                <a:spcPts val="114"/>
              </a:spcBef>
              <a:tabLst>
                <a:tab pos="1259840" algn="l"/>
                <a:tab pos="2461895" algn="l"/>
                <a:tab pos="3264535" algn="l"/>
              </a:tabLst>
            </a:pPr>
            <a:r>
              <a:rPr sz="1000" b="1" spc="-20" dirty="0">
                <a:solidFill>
                  <a:srgbClr val="231F20"/>
                </a:solidFill>
                <a:latin typeface="Arial"/>
                <a:cs typeface="Arial"/>
              </a:rPr>
              <a:t>CODE</a:t>
            </a:r>
            <a:r>
              <a:rPr sz="1000" b="1" dirty="0">
                <a:solidFill>
                  <a:srgbClr val="231F20"/>
                </a:solidFill>
                <a:latin typeface="Arial"/>
                <a:cs typeface="Arial"/>
              </a:rPr>
              <a:t>	</a:t>
            </a:r>
            <a:r>
              <a:rPr sz="1000" b="1" spc="-10" dirty="0">
                <a:solidFill>
                  <a:srgbClr val="231F20"/>
                </a:solidFill>
                <a:latin typeface="Arial"/>
                <a:cs typeface="Arial"/>
              </a:rPr>
              <a:t>LABELS</a:t>
            </a:r>
            <a:r>
              <a:rPr sz="1000" b="1" dirty="0">
                <a:solidFill>
                  <a:srgbClr val="231F20"/>
                </a:solidFill>
                <a:latin typeface="Arial"/>
                <a:cs typeface="Arial"/>
              </a:rPr>
              <a:t>	</a:t>
            </a:r>
            <a:r>
              <a:rPr sz="1000" b="1" spc="-10" dirty="0">
                <a:solidFill>
                  <a:srgbClr val="231F20"/>
                </a:solidFill>
                <a:latin typeface="Arial"/>
                <a:cs typeface="Arial"/>
              </a:rPr>
              <a:t>COLOR</a:t>
            </a:r>
            <a:r>
              <a:rPr sz="1000" b="1" dirty="0">
                <a:solidFill>
                  <a:srgbClr val="231F20"/>
                </a:solidFill>
                <a:latin typeface="Arial"/>
                <a:cs typeface="Arial"/>
              </a:rPr>
              <a:t>	</a:t>
            </a:r>
            <a:r>
              <a:rPr sz="1000" b="1" spc="-10" dirty="0">
                <a:solidFill>
                  <a:srgbClr val="231F20"/>
                </a:solidFill>
                <a:latin typeface="Arial"/>
                <a:cs typeface="Arial"/>
              </a:rPr>
              <a:t>MATERIAL</a:t>
            </a:r>
            <a:endParaRPr sz="100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3195180" y="1960651"/>
            <a:ext cx="56451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02415-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00</a:t>
            </a:r>
            <a:endParaRPr sz="100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3905453" y="1960651"/>
            <a:ext cx="319913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73660">
              <a:lnSpc>
                <a:spcPct val="100000"/>
              </a:lnSpc>
              <a:spcBef>
                <a:spcPts val="100"/>
              </a:spcBef>
              <a:tabLst>
                <a:tab pos="1541780" algn="l"/>
                <a:tab pos="2370455" algn="l"/>
              </a:tabLst>
            </a:pP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Can</a:t>
            </a:r>
            <a:r>
              <a:rPr sz="1000" spc="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be</a:t>
            </a:r>
            <a:r>
              <a:rPr sz="1000" spc="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attached</a:t>
            </a:r>
            <a:r>
              <a:rPr sz="1000" spc="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to</a:t>
            </a:r>
            <a:r>
              <a:rPr sz="1000" spc="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all</a:t>
            </a:r>
            <a:r>
              <a:rPr sz="1000" dirty="0">
                <a:solidFill>
                  <a:srgbClr val="231F20"/>
                </a:solidFill>
                <a:latin typeface="Times New Roman"/>
                <a:cs typeface="Times New Roman"/>
              </a:rPr>
              <a:t>	</a:t>
            </a:r>
            <a:r>
              <a:rPr sz="1000" spc="-10" dirty="0">
                <a:solidFill>
                  <a:srgbClr val="231F20"/>
                </a:solidFill>
                <a:latin typeface="Arial"/>
                <a:cs typeface="Arial"/>
              </a:rPr>
              <a:t>Transparent</a:t>
            </a:r>
            <a:r>
              <a:rPr sz="1000" dirty="0">
                <a:solidFill>
                  <a:srgbClr val="231F20"/>
                </a:solidFill>
                <a:latin typeface="Times New Roman"/>
                <a:cs typeface="Times New Roman"/>
              </a:rPr>
              <a:t>	</a:t>
            </a:r>
            <a:r>
              <a:rPr sz="1000" spc="-10" dirty="0">
                <a:solidFill>
                  <a:srgbClr val="231F20"/>
                </a:solidFill>
                <a:latin typeface="Arial"/>
                <a:cs typeface="Arial"/>
              </a:rPr>
              <a:t>Polycarbonate</a:t>
            </a:r>
            <a:r>
              <a:rPr sz="1000" spc="-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supports</a:t>
            </a:r>
            <a:r>
              <a:rPr sz="1000" spc="4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of</a:t>
            </a:r>
            <a:r>
              <a:rPr sz="1000" spc="4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1000" spc="4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Arial"/>
                <a:cs typeface="Arial"/>
              </a:rPr>
              <a:t>program.</a:t>
            </a:r>
            <a:endParaRPr sz="100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5893511" y="2312847"/>
            <a:ext cx="122428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00"/>
              </a:spcBef>
            </a:pPr>
            <a:r>
              <a:rPr sz="900" b="1" dirty="0">
                <a:solidFill>
                  <a:srgbClr val="231F20"/>
                </a:solidFill>
                <a:latin typeface="Arial"/>
                <a:cs typeface="Arial"/>
              </a:rPr>
              <a:t>Box</a:t>
            </a:r>
            <a:r>
              <a:rPr sz="900" b="1" spc="-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b="1" dirty="0">
                <a:solidFill>
                  <a:srgbClr val="231F20"/>
                </a:solidFill>
                <a:latin typeface="Arial"/>
                <a:cs typeface="Arial"/>
              </a:rPr>
              <a:t>units:</a:t>
            </a:r>
            <a:r>
              <a:rPr sz="900" b="1" spc="-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Arial"/>
                <a:cs typeface="Arial"/>
              </a:rPr>
              <a:t>20</a:t>
            </a:r>
            <a:endParaRPr sz="900">
              <a:latin typeface="Arial"/>
              <a:cs typeface="Arial"/>
            </a:endParaRPr>
          </a:p>
          <a:p>
            <a:pPr marR="5080" algn="r">
              <a:lnSpc>
                <a:spcPct val="100000"/>
              </a:lnSpc>
            </a:pPr>
            <a:r>
              <a:rPr sz="900" b="1" dirty="0">
                <a:solidFill>
                  <a:srgbClr val="231F20"/>
                </a:solidFill>
                <a:latin typeface="Arial"/>
                <a:cs typeface="Arial"/>
              </a:rPr>
              <a:t>Minimum</a:t>
            </a:r>
            <a:r>
              <a:rPr sz="900" b="1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b="1" dirty="0">
                <a:solidFill>
                  <a:srgbClr val="231F20"/>
                </a:solidFill>
                <a:latin typeface="Arial"/>
                <a:cs typeface="Arial"/>
              </a:rPr>
              <a:t>order:</a:t>
            </a:r>
            <a:r>
              <a:rPr sz="900" b="1" spc="-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231F20"/>
                </a:solidFill>
                <a:latin typeface="Arial"/>
                <a:cs typeface="Arial"/>
              </a:rPr>
              <a:t>1</a:t>
            </a:r>
            <a:r>
              <a:rPr sz="900" spc="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00" spc="-20" dirty="0">
                <a:solidFill>
                  <a:srgbClr val="231F20"/>
                </a:solidFill>
                <a:latin typeface="Arial"/>
                <a:cs typeface="Arial"/>
              </a:rPr>
              <a:t>box.</a:t>
            </a:r>
            <a:endParaRPr sz="900">
              <a:latin typeface="Arial"/>
              <a:cs typeface="Arial"/>
            </a:endParaRPr>
          </a:p>
        </p:txBody>
      </p:sp>
      <p:grpSp>
        <p:nvGrpSpPr>
          <p:cNvPr id="37" name="object 37"/>
          <p:cNvGrpSpPr/>
          <p:nvPr/>
        </p:nvGrpSpPr>
        <p:grpSpPr>
          <a:xfrm>
            <a:off x="8171992" y="3263163"/>
            <a:ext cx="6561455" cy="7033259"/>
            <a:chOff x="8171992" y="3263163"/>
            <a:chExt cx="6561455" cy="7033259"/>
          </a:xfrm>
        </p:grpSpPr>
        <p:sp>
          <p:nvSpPr>
            <p:cNvPr id="38" name="object 38"/>
            <p:cNvSpPr/>
            <p:nvPr/>
          </p:nvSpPr>
          <p:spPr>
            <a:xfrm>
              <a:off x="8177072" y="3268243"/>
              <a:ext cx="6551295" cy="7023100"/>
            </a:xfrm>
            <a:custGeom>
              <a:avLst/>
              <a:gdLst/>
              <a:ahLst/>
              <a:cxnLst/>
              <a:rect l="l" t="t" r="r" b="b"/>
              <a:pathLst>
                <a:path w="6551294" h="7023100">
                  <a:moveTo>
                    <a:pt x="152400" y="0"/>
                  </a:moveTo>
                  <a:lnTo>
                    <a:pt x="104231" y="7769"/>
                  </a:lnTo>
                  <a:lnTo>
                    <a:pt x="62396" y="29405"/>
                  </a:lnTo>
                  <a:lnTo>
                    <a:pt x="29405" y="62396"/>
                  </a:lnTo>
                  <a:lnTo>
                    <a:pt x="7769" y="104231"/>
                  </a:lnTo>
                  <a:lnTo>
                    <a:pt x="0" y="152400"/>
                  </a:lnTo>
                  <a:lnTo>
                    <a:pt x="0" y="6870279"/>
                  </a:lnTo>
                  <a:lnTo>
                    <a:pt x="7769" y="6918453"/>
                  </a:lnTo>
                  <a:lnTo>
                    <a:pt x="29405" y="6960289"/>
                  </a:lnTo>
                  <a:lnTo>
                    <a:pt x="62396" y="6993278"/>
                  </a:lnTo>
                  <a:lnTo>
                    <a:pt x="104231" y="7014911"/>
                  </a:lnTo>
                  <a:lnTo>
                    <a:pt x="152400" y="7022679"/>
                  </a:lnTo>
                  <a:lnTo>
                    <a:pt x="6398844" y="7022679"/>
                  </a:lnTo>
                  <a:lnTo>
                    <a:pt x="6447027" y="7014911"/>
                  </a:lnTo>
                  <a:lnTo>
                    <a:pt x="6488863" y="6993278"/>
                  </a:lnTo>
                  <a:lnTo>
                    <a:pt x="6521849" y="6960289"/>
                  </a:lnTo>
                  <a:lnTo>
                    <a:pt x="6543477" y="6918453"/>
                  </a:lnTo>
                  <a:lnTo>
                    <a:pt x="6551244" y="6870279"/>
                  </a:lnTo>
                  <a:lnTo>
                    <a:pt x="6551244" y="152400"/>
                  </a:lnTo>
                  <a:lnTo>
                    <a:pt x="6543477" y="104231"/>
                  </a:lnTo>
                  <a:lnTo>
                    <a:pt x="6521849" y="62396"/>
                  </a:lnTo>
                  <a:lnTo>
                    <a:pt x="6488863" y="29405"/>
                  </a:lnTo>
                  <a:lnTo>
                    <a:pt x="6447027" y="7769"/>
                  </a:lnTo>
                  <a:lnTo>
                    <a:pt x="6398844" y="0"/>
                  </a:lnTo>
                  <a:lnTo>
                    <a:pt x="152400" y="0"/>
                  </a:lnTo>
                  <a:close/>
                </a:path>
              </a:pathLst>
            </a:custGeom>
            <a:ln w="10160">
              <a:solidFill>
                <a:srgbClr val="FFDF4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9" name="object 39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2013567" y="3482018"/>
              <a:ext cx="2293911" cy="2535084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654737" y="5802687"/>
              <a:ext cx="2823646" cy="3172001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1902323" y="7306164"/>
              <a:ext cx="2444437" cy="2541970"/>
            </a:xfrm>
            <a:prstGeom prst="rect">
              <a:avLst/>
            </a:prstGeom>
          </p:spPr>
        </p:pic>
      </p:grpSp>
      <p:pic>
        <p:nvPicPr>
          <p:cNvPr id="42" name="object 42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8857614" y="727210"/>
            <a:ext cx="776626" cy="1997226"/>
          </a:xfrm>
          <a:prstGeom prst="rect">
            <a:avLst/>
          </a:prstGeom>
        </p:spPr>
      </p:pic>
      <p:sp>
        <p:nvSpPr>
          <p:cNvPr id="43" name="object 43"/>
          <p:cNvSpPr/>
          <p:nvPr/>
        </p:nvSpPr>
        <p:spPr>
          <a:xfrm>
            <a:off x="12124804" y="1321206"/>
            <a:ext cx="3108325" cy="20320"/>
          </a:xfrm>
          <a:custGeom>
            <a:avLst/>
            <a:gdLst/>
            <a:ahLst/>
            <a:cxnLst/>
            <a:rect l="l" t="t" r="r" b="b"/>
            <a:pathLst>
              <a:path w="3108325" h="20319">
                <a:moveTo>
                  <a:pt x="3107931" y="0"/>
                </a:moveTo>
                <a:lnTo>
                  <a:pt x="0" y="0"/>
                </a:lnTo>
                <a:lnTo>
                  <a:pt x="0" y="19799"/>
                </a:lnTo>
                <a:lnTo>
                  <a:pt x="3107931" y="19799"/>
                </a:lnTo>
                <a:lnTo>
                  <a:pt x="3107931" y="0"/>
                </a:lnTo>
                <a:close/>
              </a:path>
            </a:pathLst>
          </a:custGeom>
          <a:solidFill>
            <a:srgbClr val="80828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 txBox="1"/>
          <p:nvPr/>
        </p:nvSpPr>
        <p:spPr>
          <a:xfrm>
            <a:off x="12086132" y="569900"/>
            <a:ext cx="265557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8450" marR="5080" indent="-286385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HANGER</a:t>
            </a:r>
            <a:r>
              <a:rPr sz="2000" spc="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HOOK</a:t>
            </a:r>
            <a:r>
              <a:rPr sz="2000" spc="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2000" spc="-20" dirty="0">
                <a:solidFill>
                  <a:srgbClr val="231F20"/>
                </a:solidFill>
                <a:latin typeface="Arial"/>
                <a:cs typeface="Arial"/>
              </a:rPr>
              <a:t>WITH</a:t>
            </a:r>
            <a:r>
              <a:rPr sz="2000" spc="-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9</a:t>
            </a:r>
            <a:r>
              <a:rPr sz="2000" spc="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MM</a:t>
            </a:r>
            <a:r>
              <a:rPr sz="2000" spc="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CONNECTOR</a:t>
            </a:r>
            <a:endParaRPr sz="2000">
              <a:latin typeface="Arial"/>
              <a:cs typeface="Arial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8320735" y="3095063"/>
            <a:ext cx="956944" cy="246379"/>
          </a:xfrm>
          <a:prstGeom prst="rect">
            <a:avLst/>
          </a:prstGeom>
          <a:solidFill>
            <a:srgbClr val="FFDF4F"/>
          </a:solidFill>
        </p:spPr>
        <p:txBody>
          <a:bodyPr vert="horz" wrap="square" lIns="0" tIns="635" rIns="0" bIns="0" rtlCol="0">
            <a:spAutoFit/>
          </a:bodyPr>
          <a:lstStyle/>
          <a:p>
            <a:pPr marL="102235">
              <a:lnSpc>
                <a:spcPct val="100000"/>
              </a:lnSpc>
              <a:spcBef>
                <a:spcPts val="5"/>
              </a:spcBef>
            </a:pPr>
            <a:r>
              <a:rPr sz="1400" b="1" dirty="0">
                <a:solidFill>
                  <a:srgbClr val="231F20"/>
                </a:solidFill>
                <a:latin typeface="Arial"/>
                <a:cs typeface="Arial"/>
              </a:rPr>
              <a:t>02420-</a:t>
            </a:r>
            <a:r>
              <a:rPr sz="1400" b="1" spc="-25" dirty="0">
                <a:solidFill>
                  <a:srgbClr val="231F20"/>
                </a:solidFill>
                <a:latin typeface="Arial"/>
                <a:cs typeface="Arial"/>
              </a:rPr>
              <a:t>00</a:t>
            </a:r>
            <a:endParaRPr sz="1400">
              <a:latin typeface="Arial"/>
              <a:cs typeface="Arial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9277375" y="3095063"/>
            <a:ext cx="918210" cy="246379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4604" rIns="0" bIns="0" rtlCol="0">
            <a:spAutoFit/>
          </a:bodyPr>
          <a:lstStyle/>
          <a:p>
            <a:pPr marL="50165">
              <a:lnSpc>
                <a:spcPct val="100000"/>
              </a:lnSpc>
              <a:spcBef>
                <a:spcPts val="114"/>
              </a:spcBef>
            </a:pPr>
            <a:r>
              <a:rPr sz="1100" spc="-10" dirty="0">
                <a:solidFill>
                  <a:srgbClr val="231F20"/>
                </a:solidFill>
                <a:latin typeface="Arial"/>
                <a:cs typeface="Arial"/>
              </a:rPr>
              <a:t>APLICATION</a:t>
            </a:r>
            <a:endParaRPr sz="1100">
              <a:latin typeface="Arial"/>
              <a:cs typeface="Arial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10658754" y="2287028"/>
            <a:ext cx="4058920" cy="0"/>
          </a:xfrm>
          <a:custGeom>
            <a:avLst/>
            <a:gdLst/>
            <a:ahLst/>
            <a:cxnLst/>
            <a:rect l="l" t="t" r="r" b="b"/>
            <a:pathLst>
              <a:path w="4058919">
                <a:moveTo>
                  <a:pt x="0" y="0"/>
                </a:moveTo>
                <a:lnTo>
                  <a:pt x="760476" y="0"/>
                </a:lnTo>
              </a:path>
              <a:path w="4058919">
                <a:moveTo>
                  <a:pt x="760463" y="0"/>
                </a:moveTo>
                <a:lnTo>
                  <a:pt x="2267940" y="0"/>
                </a:lnTo>
              </a:path>
              <a:path w="4058919">
                <a:moveTo>
                  <a:pt x="2267940" y="0"/>
                </a:moveTo>
                <a:lnTo>
                  <a:pt x="3115284" y="0"/>
                </a:lnTo>
              </a:path>
              <a:path w="4058919">
                <a:moveTo>
                  <a:pt x="3115284" y="0"/>
                </a:moveTo>
                <a:lnTo>
                  <a:pt x="4058513" y="0"/>
                </a:lnTo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 txBox="1"/>
          <p:nvPr/>
        </p:nvSpPr>
        <p:spPr>
          <a:xfrm>
            <a:off x="10658754" y="1741182"/>
            <a:ext cx="4058920" cy="196850"/>
          </a:xfrm>
          <a:prstGeom prst="rect">
            <a:avLst/>
          </a:prstGeom>
          <a:solidFill>
            <a:srgbClr val="FFDF4F"/>
          </a:solidFill>
        </p:spPr>
        <p:txBody>
          <a:bodyPr vert="horz" wrap="square" lIns="0" tIns="14604" rIns="0" bIns="0" rtlCol="0">
            <a:spAutoFit/>
          </a:bodyPr>
          <a:lstStyle/>
          <a:p>
            <a:pPr marL="196215">
              <a:lnSpc>
                <a:spcPct val="100000"/>
              </a:lnSpc>
              <a:spcBef>
                <a:spcPts val="114"/>
              </a:spcBef>
              <a:tabLst>
                <a:tab pos="1259840" algn="l"/>
                <a:tab pos="2461895" algn="l"/>
                <a:tab pos="3264535" algn="l"/>
              </a:tabLst>
            </a:pPr>
            <a:r>
              <a:rPr sz="1000" b="1" spc="-20" dirty="0">
                <a:solidFill>
                  <a:srgbClr val="231F20"/>
                </a:solidFill>
                <a:latin typeface="Arial"/>
                <a:cs typeface="Arial"/>
              </a:rPr>
              <a:t>CODE</a:t>
            </a:r>
            <a:r>
              <a:rPr sz="1000" b="1" dirty="0">
                <a:solidFill>
                  <a:srgbClr val="231F20"/>
                </a:solidFill>
                <a:latin typeface="Arial"/>
                <a:cs typeface="Arial"/>
              </a:rPr>
              <a:t>	</a:t>
            </a:r>
            <a:r>
              <a:rPr sz="1000" b="1" spc="-10" dirty="0">
                <a:solidFill>
                  <a:srgbClr val="231F20"/>
                </a:solidFill>
                <a:latin typeface="Arial"/>
                <a:cs typeface="Arial"/>
              </a:rPr>
              <a:t>LABELS</a:t>
            </a:r>
            <a:r>
              <a:rPr sz="1000" b="1" dirty="0">
                <a:solidFill>
                  <a:srgbClr val="231F20"/>
                </a:solidFill>
                <a:latin typeface="Arial"/>
                <a:cs typeface="Arial"/>
              </a:rPr>
              <a:t>	</a:t>
            </a:r>
            <a:r>
              <a:rPr sz="1000" b="1" spc="-10" dirty="0">
                <a:solidFill>
                  <a:srgbClr val="231F20"/>
                </a:solidFill>
                <a:latin typeface="Arial"/>
                <a:cs typeface="Arial"/>
              </a:rPr>
              <a:t>COLOR</a:t>
            </a:r>
            <a:r>
              <a:rPr sz="1000" b="1" dirty="0">
                <a:solidFill>
                  <a:srgbClr val="231F20"/>
                </a:solidFill>
                <a:latin typeface="Arial"/>
                <a:cs typeface="Arial"/>
              </a:rPr>
              <a:t>	</a:t>
            </a:r>
            <a:r>
              <a:rPr sz="1000" b="1" spc="-10" dirty="0">
                <a:solidFill>
                  <a:srgbClr val="231F20"/>
                </a:solidFill>
                <a:latin typeface="Arial"/>
                <a:cs typeface="Arial"/>
              </a:rPr>
              <a:t>MATERIAL</a:t>
            </a:r>
            <a:endParaRPr sz="1000">
              <a:latin typeface="Arial"/>
              <a:cs typeface="Arial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276313" y="10425277"/>
            <a:ext cx="167640" cy="1549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65"/>
              </a:lnSpc>
            </a:pPr>
            <a:r>
              <a:rPr sz="1000" spc="-25" dirty="0">
                <a:solidFill>
                  <a:srgbClr val="005AA9"/>
                </a:solidFill>
                <a:latin typeface="Arial"/>
                <a:cs typeface="Arial"/>
              </a:rPr>
              <a:t>44</a:t>
            </a:r>
            <a:endParaRPr sz="1000">
              <a:latin typeface="Arial"/>
              <a:cs typeface="Arial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14892235" y="10425277"/>
            <a:ext cx="167640" cy="1549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65"/>
              </a:lnSpc>
            </a:pPr>
            <a:r>
              <a:rPr sz="1000" spc="-25" dirty="0">
                <a:solidFill>
                  <a:srgbClr val="005AA9"/>
                </a:solidFill>
                <a:latin typeface="Arial"/>
                <a:cs typeface="Arial"/>
              </a:rPr>
              <a:t>45</a:t>
            </a:r>
            <a:endParaRPr sz="1000">
              <a:latin typeface="Arial"/>
              <a:cs typeface="Arial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10756798" y="1944128"/>
            <a:ext cx="56451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02420-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00</a:t>
            </a:r>
            <a:endParaRPr sz="1000">
              <a:latin typeface="Arial"/>
              <a:cs typeface="Arial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11467071" y="1944128"/>
            <a:ext cx="3212465" cy="6521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8415" indent="73660">
              <a:lnSpc>
                <a:spcPct val="100000"/>
              </a:lnSpc>
              <a:spcBef>
                <a:spcPts val="100"/>
              </a:spcBef>
              <a:tabLst>
                <a:tab pos="1541780" algn="l"/>
                <a:tab pos="2370455" algn="l"/>
              </a:tabLst>
            </a:pP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Can</a:t>
            </a:r>
            <a:r>
              <a:rPr sz="1000" spc="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be</a:t>
            </a:r>
            <a:r>
              <a:rPr sz="1000" spc="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attached</a:t>
            </a:r>
            <a:r>
              <a:rPr sz="1000" spc="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to</a:t>
            </a:r>
            <a:r>
              <a:rPr sz="1000" spc="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all</a:t>
            </a:r>
            <a:r>
              <a:rPr sz="1000" dirty="0">
                <a:solidFill>
                  <a:srgbClr val="231F20"/>
                </a:solidFill>
                <a:latin typeface="Times New Roman"/>
                <a:cs typeface="Times New Roman"/>
              </a:rPr>
              <a:t>	</a:t>
            </a:r>
            <a:r>
              <a:rPr sz="1000" spc="-10" dirty="0">
                <a:solidFill>
                  <a:srgbClr val="231F20"/>
                </a:solidFill>
                <a:latin typeface="Arial"/>
                <a:cs typeface="Arial"/>
              </a:rPr>
              <a:t>Transparent</a:t>
            </a:r>
            <a:r>
              <a:rPr sz="1000" dirty="0">
                <a:solidFill>
                  <a:srgbClr val="231F20"/>
                </a:solidFill>
                <a:latin typeface="Times New Roman"/>
                <a:cs typeface="Times New Roman"/>
              </a:rPr>
              <a:t>	</a:t>
            </a:r>
            <a:r>
              <a:rPr sz="1000" spc="-10" dirty="0">
                <a:solidFill>
                  <a:srgbClr val="231F20"/>
                </a:solidFill>
                <a:latin typeface="Arial"/>
                <a:cs typeface="Arial"/>
              </a:rPr>
              <a:t>Polycarbonate</a:t>
            </a:r>
            <a:r>
              <a:rPr sz="1000" spc="-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supports</a:t>
            </a:r>
            <a:r>
              <a:rPr sz="1000" spc="4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of</a:t>
            </a:r>
            <a:r>
              <a:rPr sz="1000" spc="4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1000" spc="4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Arial"/>
                <a:cs typeface="Arial"/>
              </a:rPr>
              <a:t>program.</a:t>
            </a:r>
            <a:endParaRPr sz="1000">
              <a:latin typeface="Arial"/>
              <a:cs typeface="Arial"/>
            </a:endParaRPr>
          </a:p>
          <a:p>
            <a:pPr marR="5080" algn="r">
              <a:lnSpc>
                <a:spcPct val="100000"/>
              </a:lnSpc>
              <a:spcBef>
                <a:spcPts val="370"/>
              </a:spcBef>
            </a:pPr>
            <a:r>
              <a:rPr sz="900" b="1" dirty="0">
                <a:solidFill>
                  <a:srgbClr val="231F20"/>
                </a:solidFill>
                <a:latin typeface="Arial"/>
                <a:cs typeface="Arial"/>
              </a:rPr>
              <a:t>Box</a:t>
            </a:r>
            <a:r>
              <a:rPr sz="900" b="1" spc="-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b="1" dirty="0">
                <a:solidFill>
                  <a:srgbClr val="231F20"/>
                </a:solidFill>
                <a:latin typeface="Arial"/>
                <a:cs typeface="Arial"/>
              </a:rPr>
              <a:t>units:</a:t>
            </a:r>
            <a:r>
              <a:rPr sz="900" b="1" spc="-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Arial"/>
                <a:cs typeface="Arial"/>
              </a:rPr>
              <a:t>100</a:t>
            </a:r>
            <a:endParaRPr sz="900">
              <a:latin typeface="Arial"/>
              <a:cs typeface="Arial"/>
            </a:endParaRPr>
          </a:p>
          <a:p>
            <a:pPr marR="5080" algn="r">
              <a:lnSpc>
                <a:spcPct val="100000"/>
              </a:lnSpc>
            </a:pPr>
            <a:r>
              <a:rPr sz="900" b="1" dirty="0">
                <a:solidFill>
                  <a:srgbClr val="231F20"/>
                </a:solidFill>
                <a:latin typeface="Arial"/>
                <a:cs typeface="Arial"/>
              </a:rPr>
              <a:t>Minimum</a:t>
            </a:r>
            <a:r>
              <a:rPr sz="900" b="1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b="1" dirty="0">
                <a:solidFill>
                  <a:srgbClr val="231F20"/>
                </a:solidFill>
                <a:latin typeface="Arial"/>
                <a:cs typeface="Arial"/>
              </a:rPr>
              <a:t>order:</a:t>
            </a:r>
            <a:r>
              <a:rPr sz="900" b="1" spc="-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231F20"/>
                </a:solidFill>
                <a:latin typeface="Arial"/>
                <a:cs typeface="Arial"/>
              </a:rPr>
              <a:t>1</a:t>
            </a:r>
            <a:r>
              <a:rPr sz="900" spc="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00" spc="-20" dirty="0">
                <a:solidFill>
                  <a:srgbClr val="231F20"/>
                </a:solidFill>
                <a:latin typeface="Arial"/>
                <a:cs typeface="Arial"/>
              </a:rPr>
              <a:t>box.</a:t>
            </a:r>
            <a:endParaRPr sz="9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651297" y="274332"/>
            <a:ext cx="288607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i="1" spc="-10" dirty="0">
                <a:solidFill>
                  <a:srgbClr val="005AA9"/>
                </a:solidFill>
                <a:latin typeface="Arial"/>
                <a:cs typeface="Arial"/>
              </a:rPr>
              <a:t>Accessories</a:t>
            </a:r>
            <a:r>
              <a:rPr sz="900" i="1" spc="-15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rgbClr val="005AA9"/>
                </a:solidFill>
                <a:latin typeface="Arial"/>
                <a:cs typeface="Arial"/>
              </a:rPr>
              <a:t>for</a:t>
            </a:r>
            <a:r>
              <a:rPr sz="900" i="1" spc="-15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rgbClr val="005AA9"/>
                </a:solidFill>
                <a:latin typeface="Arial"/>
                <a:cs typeface="Arial"/>
              </a:rPr>
              <a:t>electronic</a:t>
            </a:r>
            <a:r>
              <a:rPr sz="900" i="1" spc="-15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rgbClr val="005AA9"/>
                </a:solidFill>
                <a:latin typeface="Arial"/>
                <a:cs typeface="Arial"/>
              </a:rPr>
              <a:t>labels</a:t>
            </a:r>
            <a:r>
              <a:rPr sz="900" i="1" spc="-15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900" i="1" spc="-10" dirty="0">
                <a:solidFill>
                  <a:srgbClr val="005AA9"/>
                </a:solidFill>
                <a:latin typeface="Arial"/>
                <a:cs typeface="Arial"/>
              </a:rPr>
              <a:t>Solum </a:t>
            </a:r>
            <a:r>
              <a:rPr sz="900" i="1" spc="65" dirty="0">
                <a:solidFill>
                  <a:srgbClr val="005AA9"/>
                </a:solidFill>
                <a:latin typeface="Arial"/>
                <a:cs typeface="Arial"/>
              </a:rPr>
              <a:t>/</a:t>
            </a:r>
            <a:r>
              <a:rPr sz="900" i="1" spc="-15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rgbClr val="005AA9"/>
                </a:solidFill>
                <a:latin typeface="Arial"/>
                <a:cs typeface="Arial"/>
              </a:rPr>
              <a:t>Catalogue</a:t>
            </a:r>
            <a:r>
              <a:rPr sz="900" spc="-5" dirty="0">
                <a:solidFill>
                  <a:srgbClr val="005AA9"/>
                </a:solidFill>
                <a:latin typeface="Times New Roman"/>
                <a:cs typeface="Times New Roman"/>
              </a:rPr>
              <a:t> </a:t>
            </a:r>
            <a:r>
              <a:rPr sz="900" i="1" spc="-20" dirty="0">
                <a:solidFill>
                  <a:srgbClr val="005AA9"/>
                </a:solidFill>
                <a:latin typeface="Arial"/>
                <a:cs typeface="Arial"/>
              </a:rPr>
              <a:t>2023</a:t>
            </a:r>
            <a:endParaRPr sz="9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99312" y="274332"/>
            <a:ext cx="288607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i="1" spc="-10" dirty="0">
                <a:solidFill>
                  <a:srgbClr val="005AA9"/>
                </a:solidFill>
                <a:latin typeface="Arial"/>
                <a:cs typeface="Arial"/>
              </a:rPr>
              <a:t>Accessories</a:t>
            </a:r>
            <a:r>
              <a:rPr sz="900" i="1" spc="-15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rgbClr val="005AA9"/>
                </a:solidFill>
                <a:latin typeface="Arial"/>
                <a:cs typeface="Arial"/>
              </a:rPr>
              <a:t>for</a:t>
            </a:r>
            <a:r>
              <a:rPr sz="900" i="1" spc="-15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rgbClr val="005AA9"/>
                </a:solidFill>
                <a:latin typeface="Arial"/>
                <a:cs typeface="Arial"/>
              </a:rPr>
              <a:t>electronic</a:t>
            </a:r>
            <a:r>
              <a:rPr sz="900" i="1" spc="-15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rgbClr val="005AA9"/>
                </a:solidFill>
                <a:latin typeface="Arial"/>
                <a:cs typeface="Arial"/>
              </a:rPr>
              <a:t>labels</a:t>
            </a:r>
            <a:r>
              <a:rPr sz="900" i="1" spc="-15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900" i="1" spc="-10" dirty="0">
                <a:solidFill>
                  <a:srgbClr val="005AA9"/>
                </a:solidFill>
                <a:latin typeface="Arial"/>
                <a:cs typeface="Arial"/>
              </a:rPr>
              <a:t>Solum </a:t>
            </a:r>
            <a:r>
              <a:rPr sz="900" i="1" spc="65" dirty="0">
                <a:solidFill>
                  <a:srgbClr val="005AA9"/>
                </a:solidFill>
                <a:latin typeface="Arial"/>
                <a:cs typeface="Arial"/>
              </a:rPr>
              <a:t>/</a:t>
            </a:r>
            <a:r>
              <a:rPr sz="900" i="1" spc="-15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rgbClr val="005AA9"/>
                </a:solidFill>
                <a:latin typeface="Arial"/>
                <a:cs typeface="Arial"/>
              </a:rPr>
              <a:t>Catalogue</a:t>
            </a:r>
            <a:r>
              <a:rPr sz="900" spc="-5" dirty="0">
                <a:solidFill>
                  <a:srgbClr val="005AA9"/>
                </a:solidFill>
                <a:latin typeface="Times New Roman"/>
                <a:cs typeface="Times New Roman"/>
              </a:rPr>
              <a:t> </a:t>
            </a:r>
            <a:r>
              <a:rPr sz="900" i="1" spc="-20" dirty="0">
                <a:solidFill>
                  <a:srgbClr val="005AA9"/>
                </a:solidFill>
                <a:latin typeface="Arial"/>
                <a:cs typeface="Arial"/>
              </a:rPr>
              <a:t>2023</a:t>
            </a:r>
            <a:endParaRPr sz="90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607273" y="3263163"/>
            <a:ext cx="6561455" cy="7033259"/>
            <a:chOff x="607273" y="3263163"/>
            <a:chExt cx="6561455" cy="7033259"/>
          </a:xfrm>
        </p:grpSpPr>
        <p:sp>
          <p:nvSpPr>
            <p:cNvPr id="5" name="object 5"/>
            <p:cNvSpPr/>
            <p:nvPr/>
          </p:nvSpPr>
          <p:spPr>
            <a:xfrm>
              <a:off x="612353" y="3268243"/>
              <a:ext cx="6551295" cy="7023100"/>
            </a:xfrm>
            <a:custGeom>
              <a:avLst/>
              <a:gdLst/>
              <a:ahLst/>
              <a:cxnLst/>
              <a:rect l="l" t="t" r="r" b="b"/>
              <a:pathLst>
                <a:path w="6551295" h="7023100">
                  <a:moveTo>
                    <a:pt x="152400" y="0"/>
                  </a:moveTo>
                  <a:lnTo>
                    <a:pt x="104230" y="7769"/>
                  </a:lnTo>
                  <a:lnTo>
                    <a:pt x="62395" y="29405"/>
                  </a:lnTo>
                  <a:lnTo>
                    <a:pt x="29404" y="62396"/>
                  </a:lnTo>
                  <a:lnTo>
                    <a:pt x="7769" y="104231"/>
                  </a:lnTo>
                  <a:lnTo>
                    <a:pt x="0" y="152400"/>
                  </a:lnTo>
                  <a:lnTo>
                    <a:pt x="0" y="6870279"/>
                  </a:lnTo>
                  <a:lnTo>
                    <a:pt x="7769" y="6918453"/>
                  </a:lnTo>
                  <a:lnTo>
                    <a:pt x="29404" y="6960289"/>
                  </a:lnTo>
                  <a:lnTo>
                    <a:pt x="62395" y="6993278"/>
                  </a:lnTo>
                  <a:lnTo>
                    <a:pt x="104230" y="7014911"/>
                  </a:lnTo>
                  <a:lnTo>
                    <a:pt x="152400" y="7022679"/>
                  </a:lnTo>
                  <a:lnTo>
                    <a:pt x="6398897" y="7022679"/>
                  </a:lnTo>
                  <a:lnTo>
                    <a:pt x="6447070" y="7014911"/>
                  </a:lnTo>
                  <a:lnTo>
                    <a:pt x="6488906" y="6993278"/>
                  </a:lnTo>
                  <a:lnTo>
                    <a:pt x="6521895" y="6960289"/>
                  </a:lnTo>
                  <a:lnTo>
                    <a:pt x="6543528" y="6918453"/>
                  </a:lnTo>
                  <a:lnTo>
                    <a:pt x="6551297" y="6870279"/>
                  </a:lnTo>
                  <a:lnTo>
                    <a:pt x="6551297" y="152400"/>
                  </a:lnTo>
                  <a:lnTo>
                    <a:pt x="6543528" y="104231"/>
                  </a:lnTo>
                  <a:lnTo>
                    <a:pt x="6521895" y="62396"/>
                  </a:lnTo>
                  <a:lnTo>
                    <a:pt x="6488906" y="29405"/>
                  </a:lnTo>
                  <a:lnTo>
                    <a:pt x="6447070" y="7769"/>
                  </a:lnTo>
                  <a:lnTo>
                    <a:pt x="6398897" y="0"/>
                  </a:lnTo>
                  <a:lnTo>
                    <a:pt x="152400" y="0"/>
                  </a:lnTo>
                  <a:close/>
                </a:path>
              </a:pathLst>
            </a:custGeom>
            <a:ln w="10160">
              <a:solidFill>
                <a:srgbClr val="FFDF4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270054" y="3805274"/>
              <a:ext cx="2698219" cy="6073058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19186" y="3734359"/>
              <a:ext cx="2733764" cy="6335043"/>
            </a:xfrm>
            <a:prstGeom prst="rect">
              <a:avLst/>
            </a:prstGeom>
          </p:spPr>
        </p:pic>
      </p:grp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55951" y="666088"/>
            <a:ext cx="875836" cy="2144096"/>
          </a:xfrm>
          <a:prstGeom prst="rect">
            <a:avLst/>
          </a:prstGeom>
        </p:spPr>
      </p:pic>
      <p:sp>
        <p:nvSpPr>
          <p:cNvPr id="9" name="object 9"/>
          <p:cNvSpPr/>
          <p:nvPr/>
        </p:nvSpPr>
        <p:spPr>
          <a:xfrm>
            <a:off x="2827794" y="1321206"/>
            <a:ext cx="4840605" cy="20320"/>
          </a:xfrm>
          <a:custGeom>
            <a:avLst/>
            <a:gdLst/>
            <a:ahLst/>
            <a:cxnLst/>
            <a:rect l="l" t="t" r="r" b="b"/>
            <a:pathLst>
              <a:path w="4840605" h="20319">
                <a:moveTo>
                  <a:pt x="4840198" y="0"/>
                </a:moveTo>
                <a:lnTo>
                  <a:pt x="0" y="0"/>
                </a:lnTo>
                <a:lnTo>
                  <a:pt x="0" y="19799"/>
                </a:lnTo>
                <a:lnTo>
                  <a:pt x="4840198" y="19799"/>
                </a:lnTo>
                <a:lnTo>
                  <a:pt x="4840198" y="0"/>
                </a:lnTo>
                <a:close/>
              </a:path>
            </a:pathLst>
          </a:custGeom>
          <a:solidFill>
            <a:srgbClr val="80828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2786303" y="569900"/>
            <a:ext cx="439039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6850" marR="5080" indent="-184785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HANGING</a:t>
            </a:r>
            <a:r>
              <a:rPr sz="2000" spc="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HOOK</a:t>
            </a:r>
            <a:r>
              <a:rPr sz="2000" spc="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FOR</a:t>
            </a:r>
            <a:r>
              <a:rPr sz="2000" spc="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TUBES</a:t>
            </a:r>
            <a:r>
              <a:rPr sz="2000" spc="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UP</a:t>
            </a:r>
            <a:r>
              <a:rPr sz="2000" spc="-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2000" spc="-25" dirty="0">
                <a:solidFill>
                  <a:srgbClr val="231F20"/>
                </a:solidFill>
                <a:latin typeface="Arial"/>
                <a:cs typeface="Arial"/>
              </a:rPr>
              <a:t>TO</a:t>
            </a:r>
            <a:r>
              <a:rPr sz="2000" spc="-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Ø</a:t>
            </a:r>
            <a:r>
              <a:rPr sz="2000" spc="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20</a:t>
            </a:r>
            <a:r>
              <a:rPr sz="2000" spc="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MM</a:t>
            </a:r>
            <a:r>
              <a:rPr sz="2000" spc="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WITH</a:t>
            </a:r>
            <a:r>
              <a:rPr sz="2000" spc="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9</a:t>
            </a:r>
            <a:r>
              <a:rPr sz="2000" spc="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MM</a:t>
            </a:r>
            <a:r>
              <a:rPr sz="2000" spc="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CONNECTOR</a:t>
            </a:r>
            <a:endParaRPr sz="20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56006" y="3095063"/>
            <a:ext cx="956944" cy="246379"/>
          </a:xfrm>
          <a:prstGeom prst="rect">
            <a:avLst/>
          </a:prstGeom>
          <a:solidFill>
            <a:srgbClr val="FFDF4F"/>
          </a:solidFill>
        </p:spPr>
        <p:txBody>
          <a:bodyPr vert="horz" wrap="square" lIns="0" tIns="635" rIns="0" bIns="0" rtlCol="0">
            <a:spAutoFit/>
          </a:bodyPr>
          <a:lstStyle/>
          <a:p>
            <a:pPr marL="102235">
              <a:lnSpc>
                <a:spcPct val="100000"/>
              </a:lnSpc>
              <a:spcBef>
                <a:spcPts val="5"/>
              </a:spcBef>
            </a:pPr>
            <a:r>
              <a:rPr sz="1400" b="1" dirty="0">
                <a:solidFill>
                  <a:srgbClr val="231F20"/>
                </a:solidFill>
                <a:latin typeface="Arial"/>
                <a:cs typeface="Arial"/>
              </a:rPr>
              <a:t>02425-</a:t>
            </a:r>
            <a:r>
              <a:rPr sz="1400" b="1" spc="-25" dirty="0">
                <a:solidFill>
                  <a:srgbClr val="231F20"/>
                </a:solidFill>
                <a:latin typeface="Arial"/>
                <a:cs typeface="Arial"/>
              </a:rPr>
              <a:t>00</a:t>
            </a:r>
            <a:endParaRPr sz="14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712645" y="3095063"/>
            <a:ext cx="918210" cy="246379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4604" rIns="0" bIns="0" rtlCol="0">
            <a:spAutoFit/>
          </a:bodyPr>
          <a:lstStyle/>
          <a:p>
            <a:pPr marL="50165">
              <a:lnSpc>
                <a:spcPct val="100000"/>
              </a:lnSpc>
              <a:spcBef>
                <a:spcPts val="114"/>
              </a:spcBef>
            </a:pPr>
            <a:r>
              <a:rPr sz="1100" spc="-10" dirty="0">
                <a:solidFill>
                  <a:srgbClr val="231F20"/>
                </a:solidFill>
                <a:latin typeface="Arial"/>
                <a:cs typeface="Arial"/>
              </a:rPr>
              <a:t>APLICATION</a:t>
            </a:r>
            <a:endParaRPr sz="1100" dirty="0">
              <a:latin typeface="Arial"/>
              <a:cs typeface="Arial"/>
            </a:endParaRPr>
          </a:p>
        </p:txBody>
      </p:sp>
      <p:graphicFrame>
        <p:nvGraphicFramePr>
          <p:cNvPr id="13" name="object 13"/>
          <p:cNvGraphicFramePr>
            <a:graphicFrameLocks noGrp="1"/>
          </p:cNvGraphicFramePr>
          <p:nvPr/>
        </p:nvGraphicFramePr>
        <p:xfrm>
          <a:off x="3089287" y="1741182"/>
          <a:ext cx="11623671" cy="54546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353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36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2676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5186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7287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469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57225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7564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5470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196850">
                <a:tc>
                  <a:txBody>
                    <a:bodyPr/>
                    <a:lstStyle/>
                    <a:p>
                      <a:pPr marL="24765" algn="ctr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1000" b="1" spc="-2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CODE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4604" marB="0">
                    <a:solidFill>
                      <a:srgbClr val="FFDF4F"/>
                    </a:solidFill>
                  </a:tcPr>
                </a:tc>
                <a:tc>
                  <a:txBody>
                    <a:bodyPr/>
                    <a:lstStyle/>
                    <a:p>
                      <a:pPr marL="524510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1000" b="1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LABELS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4604" marB="0">
                    <a:solidFill>
                      <a:srgbClr val="FFDF4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1000" b="1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COLOR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4604" marB="0">
                    <a:solidFill>
                      <a:srgbClr val="FFDF4F"/>
                    </a:solidFill>
                  </a:tcPr>
                </a:tc>
                <a:tc>
                  <a:txBody>
                    <a:bodyPr/>
                    <a:lstStyle/>
                    <a:p>
                      <a:pPr marL="8890" algn="ctr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1000" b="1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MATERIAL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4604" marB="0">
                    <a:solidFill>
                      <a:srgbClr val="FFDF4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4765" algn="ctr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1000" b="1" spc="-2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CODE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4604" marB="0">
                    <a:solidFill>
                      <a:srgbClr val="FFDF4F"/>
                    </a:solidFill>
                  </a:tcPr>
                </a:tc>
                <a:tc>
                  <a:txBody>
                    <a:bodyPr/>
                    <a:lstStyle/>
                    <a:p>
                      <a:pPr marR="6985" algn="ctr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1000" b="1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LABELS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4604" marB="0">
                    <a:solidFill>
                      <a:srgbClr val="FFDF4F"/>
                    </a:solidFill>
                  </a:tcPr>
                </a:tc>
                <a:tc>
                  <a:txBody>
                    <a:bodyPr/>
                    <a:lstStyle/>
                    <a:p>
                      <a:pPr marR="8890" algn="ctr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1000" b="1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COLOR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4604" marB="0">
                    <a:solidFill>
                      <a:srgbClr val="FFDF4F"/>
                    </a:solidFill>
                  </a:tcPr>
                </a:tc>
                <a:tc>
                  <a:txBody>
                    <a:bodyPr/>
                    <a:lstStyle/>
                    <a:p>
                      <a:pPr marL="23495" algn="ctr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1000" b="1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MATERIAL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4604" marB="0">
                    <a:solidFill>
                      <a:srgbClr val="FFDF4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8615">
                <a:tc>
                  <a:txBody>
                    <a:bodyPr/>
                    <a:lstStyle/>
                    <a:p>
                      <a:pPr marL="24765"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02425-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00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8415" marB="0"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5090" marR="63500" indent="73660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Can</a:t>
                      </a:r>
                      <a:r>
                        <a:rPr sz="1000" spc="35" dirty="0">
                          <a:solidFill>
                            <a:srgbClr val="231F2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be</a:t>
                      </a:r>
                      <a:r>
                        <a:rPr sz="1000" spc="40" dirty="0">
                          <a:solidFill>
                            <a:srgbClr val="231F2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attached</a:t>
                      </a:r>
                      <a:r>
                        <a:rPr sz="1000" spc="40" dirty="0">
                          <a:solidFill>
                            <a:srgbClr val="231F2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to</a:t>
                      </a:r>
                      <a:r>
                        <a:rPr sz="1000" spc="40" dirty="0">
                          <a:solidFill>
                            <a:srgbClr val="231F2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all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supports</a:t>
                      </a:r>
                      <a:r>
                        <a:rPr sz="1000" spc="45" dirty="0">
                          <a:solidFill>
                            <a:srgbClr val="231F2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of</a:t>
                      </a:r>
                      <a:r>
                        <a:rPr sz="1000" spc="45" dirty="0">
                          <a:solidFill>
                            <a:srgbClr val="231F2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the</a:t>
                      </a:r>
                      <a:r>
                        <a:rPr sz="1000" spc="45" dirty="0">
                          <a:solidFill>
                            <a:srgbClr val="231F2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program.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8415" marB="0"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0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Transparent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8415" marB="0"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"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0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Polycarbonate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8415" marB="0"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4765"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02430-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00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8415" marB="0"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5090" marR="92710" indent="73660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Can</a:t>
                      </a:r>
                      <a:r>
                        <a:rPr sz="1000" spc="35" dirty="0">
                          <a:solidFill>
                            <a:srgbClr val="231F2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be</a:t>
                      </a:r>
                      <a:r>
                        <a:rPr sz="1000" spc="40" dirty="0">
                          <a:solidFill>
                            <a:srgbClr val="231F2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attached</a:t>
                      </a:r>
                      <a:r>
                        <a:rPr sz="1000" spc="40" dirty="0">
                          <a:solidFill>
                            <a:srgbClr val="231F2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to</a:t>
                      </a:r>
                      <a:r>
                        <a:rPr sz="1000" spc="40" dirty="0">
                          <a:solidFill>
                            <a:srgbClr val="231F2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all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supports</a:t>
                      </a:r>
                      <a:r>
                        <a:rPr sz="1000" spc="45" dirty="0">
                          <a:solidFill>
                            <a:srgbClr val="231F2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of</a:t>
                      </a:r>
                      <a:r>
                        <a:rPr sz="1000" spc="45" dirty="0">
                          <a:solidFill>
                            <a:srgbClr val="231F2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the</a:t>
                      </a:r>
                      <a:r>
                        <a:rPr sz="1000" spc="45" dirty="0">
                          <a:solidFill>
                            <a:srgbClr val="231F2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program.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8415" marB="0"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8255"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0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White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8415" marB="0"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3495"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000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ABS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8415" marB="0"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4" name="object 14"/>
          <p:cNvSpPr txBox="1"/>
          <p:nvPr/>
        </p:nvSpPr>
        <p:spPr>
          <a:xfrm>
            <a:off x="5885671" y="2296324"/>
            <a:ext cx="122428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00"/>
              </a:spcBef>
            </a:pPr>
            <a:r>
              <a:rPr sz="900" b="1" dirty="0">
                <a:solidFill>
                  <a:srgbClr val="231F20"/>
                </a:solidFill>
                <a:latin typeface="Arial"/>
                <a:cs typeface="Arial"/>
              </a:rPr>
              <a:t>Box</a:t>
            </a:r>
            <a:r>
              <a:rPr sz="900" b="1" spc="-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b="1" dirty="0">
                <a:solidFill>
                  <a:srgbClr val="231F20"/>
                </a:solidFill>
                <a:latin typeface="Arial"/>
                <a:cs typeface="Arial"/>
              </a:rPr>
              <a:t>units:</a:t>
            </a:r>
            <a:r>
              <a:rPr sz="900" b="1" spc="-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Arial"/>
                <a:cs typeface="Arial"/>
              </a:rPr>
              <a:t>100</a:t>
            </a:r>
            <a:endParaRPr sz="900">
              <a:latin typeface="Arial"/>
              <a:cs typeface="Arial"/>
            </a:endParaRPr>
          </a:p>
          <a:p>
            <a:pPr marR="5080" algn="r">
              <a:lnSpc>
                <a:spcPct val="100000"/>
              </a:lnSpc>
            </a:pPr>
            <a:r>
              <a:rPr sz="900" b="1" dirty="0">
                <a:solidFill>
                  <a:srgbClr val="231F20"/>
                </a:solidFill>
                <a:latin typeface="Arial"/>
                <a:cs typeface="Arial"/>
              </a:rPr>
              <a:t>Minimum</a:t>
            </a:r>
            <a:r>
              <a:rPr sz="900" b="1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b="1" dirty="0">
                <a:solidFill>
                  <a:srgbClr val="231F20"/>
                </a:solidFill>
                <a:latin typeface="Arial"/>
                <a:cs typeface="Arial"/>
              </a:rPr>
              <a:t>order:</a:t>
            </a:r>
            <a:r>
              <a:rPr sz="900" b="1" spc="-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231F20"/>
                </a:solidFill>
                <a:latin typeface="Arial"/>
                <a:cs typeface="Arial"/>
              </a:rPr>
              <a:t>1</a:t>
            </a:r>
            <a:r>
              <a:rPr sz="900" spc="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00" spc="-20" dirty="0">
                <a:solidFill>
                  <a:srgbClr val="231F20"/>
                </a:solidFill>
                <a:latin typeface="Arial"/>
                <a:cs typeface="Arial"/>
              </a:rPr>
              <a:t>box.</a:t>
            </a:r>
            <a:endParaRPr sz="900">
              <a:latin typeface="Arial"/>
              <a:cs typeface="Arial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8171992" y="3263163"/>
            <a:ext cx="6561455" cy="7033259"/>
            <a:chOff x="8171992" y="3263163"/>
            <a:chExt cx="6561455" cy="7033259"/>
          </a:xfrm>
        </p:grpSpPr>
        <p:sp>
          <p:nvSpPr>
            <p:cNvPr id="16" name="object 16"/>
            <p:cNvSpPr/>
            <p:nvPr/>
          </p:nvSpPr>
          <p:spPr>
            <a:xfrm>
              <a:off x="8177072" y="3268243"/>
              <a:ext cx="6551295" cy="7023100"/>
            </a:xfrm>
            <a:custGeom>
              <a:avLst/>
              <a:gdLst/>
              <a:ahLst/>
              <a:cxnLst/>
              <a:rect l="l" t="t" r="r" b="b"/>
              <a:pathLst>
                <a:path w="6551294" h="7023100">
                  <a:moveTo>
                    <a:pt x="152400" y="0"/>
                  </a:moveTo>
                  <a:lnTo>
                    <a:pt x="104231" y="7769"/>
                  </a:lnTo>
                  <a:lnTo>
                    <a:pt x="62396" y="29405"/>
                  </a:lnTo>
                  <a:lnTo>
                    <a:pt x="29405" y="62396"/>
                  </a:lnTo>
                  <a:lnTo>
                    <a:pt x="7769" y="104231"/>
                  </a:lnTo>
                  <a:lnTo>
                    <a:pt x="0" y="152400"/>
                  </a:lnTo>
                  <a:lnTo>
                    <a:pt x="0" y="6870279"/>
                  </a:lnTo>
                  <a:lnTo>
                    <a:pt x="7769" y="6918453"/>
                  </a:lnTo>
                  <a:lnTo>
                    <a:pt x="29405" y="6960289"/>
                  </a:lnTo>
                  <a:lnTo>
                    <a:pt x="62396" y="6993278"/>
                  </a:lnTo>
                  <a:lnTo>
                    <a:pt x="104231" y="7014911"/>
                  </a:lnTo>
                  <a:lnTo>
                    <a:pt x="152400" y="7022679"/>
                  </a:lnTo>
                  <a:lnTo>
                    <a:pt x="6398844" y="7022679"/>
                  </a:lnTo>
                  <a:lnTo>
                    <a:pt x="6447027" y="7014911"/>
                  </a:lnTo>
                  <a:lnTo>
                    <a:pt x="6488863" y="6993278"/>
                  </a:lnTo>
                  <a:lnTo>
                    <a:pt x="6521849" y="6960289"/>
                  </a:lnTo>
                  <a:lnTo>
                    <a:pt x="6543477" y="6918453"/>
                  </a:lnTo>
                  <a:lnTo>
                    <a:pt x="6551244" y="6870279"/>
                  </a:lnTo>
                  <a:lnTo>
                    <a:pt x="6551244" y="152400"/>
                  </a:lnTo>
                  <a:lnTo>
                    <a:pt x="6543477" y="104231"/>
                  </a:lnTo>
                  <a:lnTo>
                    <a:pt x="6521849" y="62396"/>
                  </a:lnTo>
                  <a:lnTo>
                    <a:pt x="6488863" y="29405"/>
                  </a:lnTo>
                  <a:lnTo>
                    <a:pt x="6447027" y="7769"/>
                  </a:lnTo>
                  <a:lnTo>
                    <a:pt x="6398844" y="0"/>
                  </a:lnTo>
                  <a:lnTo>
                    <a:pt x="152400" y="0"/>
                  </a:lnTo>
                  <a:close/>
                </a:path>
              </a:pathLst>
            </a:custGeom>
            <a:ln w="10160">
              <a:solidFill>
                <a:srgbClr val="FFDF4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342248" y="4298816"/>
              <a:ext cx="2826327" cy="2049418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517507" y="7150230"/>
              <a:ext cx="2880210" cy="2533391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1760499" y="7222833"/>
              <a:ext cx="2827005" cy="2391976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951238" y="3713159"/>
              <a:ext cx="2487697" cy="2632026"/>
            </a:xfrm>
            <a:prstGeom prst="rect">
              <a:avLst/>
            </a:prstGeom>
          </p:spPr>
        </p:pic>
      </p:grpSp>
      <p:pic>
        <p:nvPicPr>
          <p:cNvPr id="21" name="object 21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8554771" y="778488"/>
            <a:ext cx="1120582" cy="1900117"/>
          </a:xfrm>
          <a:prstGeom prst="rect">
            <a:avLst/>
          </a:prstGeom>
        </p:spPr>
      </p:pic>
      <p:sp>
        <p:nvSpPr>
          <p:cNvPr id="22" name="object 22"/>
          <p:cNvSpPr/>
          <p:nvPr/>
        </p:nvSpPr>
        <p:spPr>
          <a:xfrm>
            <a:off x="10461599" y="1321206"/>
            <a:ext cx="4771390" cy="20320"/>
          </a:xfrm>
          <a:custGeom>
            <a:avLst/>
            <a:gdLst/>
            <a:ahLst/>
            <a:cxnLst/>
            <a:rect l="l" t="t" r="r" b="b"/>
            <a:pathLst>
              <a:path w="4771390" h="20319">
                <a:moveTo>
                  <a:pt x="4771136" y="0"/>
                </a:moveTo>
                <a:lnTo>
                  <a:pt x="0" y="0"/>
                </a:lnTo>
                <a:lnTo>
                  <a:pt x="0" y="19799"/>
                </a:lnTo>
                <a:lnTo>
                  <a:pt x="4771136" y="19799"/>
                </a:lnTo>
                <a:lnTo>
                  <a:pt x="4771136" y="0"/>
                </a:lnTo>
                <a:close/>
              </a:path>
            </a:pathLst>
          </a:custGeom>
          <a:solidFill>
            <a:srgbClr val="80828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10424493" y="539902"/>
            <a:ext cx="432689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43307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SWING</a:t>
            </a:r>
            <a:r>
              <a:rPr sz="2000" spc="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CLIP</a:t>
            </a:r>
            <a:r>
              <a:rPr sz="2000" spc="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FOR</a:t>
            </a:r>
            <a:r>
              <a:rPr sz="2000" spc="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TEGOMETALL</a:t>
            </a:r>
            <a:r>
              <a:rPr sz="2000" spc="-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SHELVES</a:t>
            </a:r>
            <a:r>
              <a:rPr sz="2000" spc="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WITH</a:t>
            </a:r>
            <a:r>
              <a:rPr sz="2000" spc="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9</a:t>
            </a:r>
            <a:r>
              <a:rPr sz="2000" spc="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MM</a:t>
            </a:r>
            <a:r>
              <a:rPr sz="2000" spc="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CONNECTOR</a:t>
            </a:r>
            <a:endParaRPr sz="200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276313" y="10425277"/>
            <a:ext cx="167640" cy="1549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65"/>
              </a:lnSpc>
            </a:pPr>
            <a:r>
              <a:rPr sz="1000" spc="-25" dirty="0">
                <a:solidFill>
                  <a:srgbClr val="005AA9"/>
                </a:solidFill>
                <a:latin typeface="Arial"/>
                <a:cs typeface="Arial"/>
              </a:rPr>
              <a:t>46</a:t>
            </a:r>
            <a:endParaRPr sz="100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14892235" y="10425277"/>
            <a:ext cx="167640" cy="1549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65"/>
              </a:lnSpc>
            </a:pPr>
            <a:r>
              <a:rPr sz="1000" spc="-25" dirty="0">
                <a:solidFill>
                  <a:srgbClr val="005AA9"/>
                </a:solidFill>
                <a:latin typeface="Arial"/>
                <a:cs typeface="Arial"/>
              </a:rPr>
              <a:t>47</a:t>
            </a:r>
            <a:endParaRPr sz="10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8320735" y="3095063"/>
            <a:ext cx="956944" cy="246379"/>
          </a:xfrm>
          <a:prstGeom prst="rect">
            <a:avLst/>
          </a:prstGeom>
          <a:solidFill>
            <a:srgbClr val="FFDF4F"/>
          </a:solidFill>
        </p:spPr>
        <p:txBody>
          <a:bodyPr vert="horz" wrap="square" lIns="0" tIns="635" rIns="0" bIns="0" rtlCol="0">
            <a:spAutoFit/>
          </a:bodyPr>
          <a:lstStyle/>
          <a:p>
            <a:pPr marL="102235">
              <a:lnSpc>
                <a:spcPct val="100000"/>
              </a:lnSpc>
              <a:spcBef>
                <a:spcPts val="5"/>
              </a:spcBef>
            </a:pPr>
            <a:r>
              <a:rPr sz="1400" b="1" dirty="0">
                <a:solidFill>
                  <a:srgbClr val="231F20"/>
                </a:solidFill>
                <a:latin typeface="Arial"/>
                <a:cs typeface="Arial"/>
              </a:rPr>
              <a:t>02430-</a:t>
            </a:r>
            <a:r>
              <a:rPr sz="1400" b="1" spc="-25" dirty="0">
                <a:solidFill>
                  <a:srgbClr val="231F20"/>
                </a:solidFill>
                <a:latin typeface="Arial"/>
                <a:cs typeface="Arial"/>
              </a:rPr>
              <a:t>00</a:t>
            </a:r>
            <a:endParaRPr sz="140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9277375" y="3095063"/>
            <a:ext cx="918210" cy="246379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4604" rIns="0" bIns="0" rtlCol="0">
            <a:spAutoFit/>
          </a:bodyPr>
          <a:lstStyle/>
          <a:p>
            <a:pPr marL="50165">
              <a:lnSpc>
                <a:spcPct val="100000"/>
              </a:lnSpc>
              <a:spcBef>
                <a:spcPts val="114"/>
              </a:spcBef>
            </a:pPr>
            <a:r>
              <a:rPr sz="1100" spc="-10" dirty="0">
                <a:solidFill>
                  <a:srgbClr val="231F20"/>
                </a:solidFill>
                <a:latin typeface="Arial"/>
                <a:cs typeface="Arial"/>
              </a:rPr>
              <a:t>APLICATION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3454634" y="2271509"/>
            <a:ext cx="122428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00"/>
              </a:spcBef>
            </a:pPr>
            <a:r>
              <a:rPr sz="900" b="1" dirty="0">
                <a:solidFill>
                  <a:srgbClr val="231F20"/>
                </a:solidFill>
                <a:latin typeface="Arial"/>
                <a:cs typeface="Arial"/>
              </a:rPr>
              <a:t>Box</a:t>
            </a:r>
            <a:r>
              <a:rPr sz="900" b="1" spc="-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b="1" dirty="0">
                <a:solidFill>
                  <a:srgbClr val="231F20"/>
                </a:solidFill>
                <a:latin typeface="Arial"/>
                <a:cs typeface="Arial"/>
              </a:rPr>
              <a:t>units:</a:t>
            </a:r>
            <a:r>
              <a:rPr sz="900" b="1" spc="-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Arial"/>
                <a:cs typeface="Arial"/>
              </a:rPr>
              <a:t>20</a:t>
            </a:r>
            <a:endParaRPr sz="900">
              <a:latin typeface="Arial"/>
              <a:cs typeface="Arial"/>
            </a:endParaRPr>
          </a:p>
          <a:p>
            <a:pPr marR="5080" algn="r">
              <a:lnSpc>
                <a:spcPct val="100000"/>
              </a:lnSpc>
            </a:pPr>
            <a:r>
              <a:rPr sz="900" b="1" dirty="0">
                <a:solidFill>
                  <a:srgbClr val="231F20"/>
                </a:solidFill>
                <a:latin typeface="Arial"/>
                <a:cs typeface="Arial"/>
              </a:rPr>
              <a:t>Minimum</a:t>
            </a:r>
            <a:r>
              <a:rPr sz="900" b="1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b="1" dirty="0">
                <a:solidFill>
                  <a:srgbClr val="231F20"/>
                </a:solidFill>
                <a:latin typeface="Arial"/>
                <a:cs typeface="Arial"/>
              </a:rPr>
              <a:t>order:</a:t>
            </a:r>
            <a:r>
              <a:rPr sz="900" b="1" spc="-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231F20"/>
                </a:solidFill>
                <a:latin typeface="Arial"/>
                <a:cs typeface="Arial"/>
              </a:rPr>
              <a:t>1</a:t>
            </a:r>
            <a:r>
              <a:rPr sz="900" spc="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00" spc="-20" dirty="0">
                <a:solidFill>
                  <a:srgbClr val="231F20"/>
                </a:solidFill>
                <a:latin typeface="Arial"/>
                <a:cs typeface="Arial"/>
              </a:rPr>
              <a:t>box.</a:t>
            </a:r>
            <a:endParaRPr sz="9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651297" y="274332"/>
            <a:ext cx="288607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i="1" spc="-10" dirty="0">
                <a:solidFill>
                  <a:srgbClr val="005AA9"/>
                </a:solidFill>
                <a:latin typeface="Arial"/>
                <a:cs typeface="Arial"/>
              </a:rPr>
              <a:t>Accessories</a:t>
            </a:r>
            <a:r>
              <a:rPr sz="900" i="1" spc="-15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rgbClr val="005AA9"/>
                </a:solidFill>
                <a:latin typeface="Arial"/>
                <a:cs typeface="Arial"/>
              </a:rPr>
              <a:t>for</a:t>
            </a:r>
            <a:r>
              <a:rPr sz="900" i="1" spc="-15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rgbClr val="005AA9"/>
                </a:solidFill>
                <a:latin typeface="Arial"/>
                <a:cs typeface="Arial"/>
              </a:rPr>
              <a:t>electronic</a:t>
            </a:r>
            <a:r>
              <a:rPr sz="900" i="1" spc="-15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rgbClr val="005AA9"/>
                </a:solidFill>
                <a:latin typeface="Arial"/>
                <a:cs typeface="Arial"/>
              </a:rPr>
              <a:t>labels</a:t>
            </a:r>
            <a:r>
              <a:rPr sz="900" i="1" spc="-15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900" i="1" spc="-10" dirty="0">
                <a:solidFill>
                  <a:srgbClr val="005AA9"/>
                </a:solidFill>
                <a:latin typeface="Arial"/>
                <a:cs typeface="Arial"/>
              </a:rPr>
              <a:t>Solum </a:t>
            </a:r>
            <a:r>
              <a:rPr sz="900" i="1" spc="65" dirty="0">
                <a:solidFill>
                  <a:srgbClr val="005AA9"/>
                </a:solidFill>
                <a:latin typeface="Arial"/>
                <a:cs typeface="Arial"/>
              </a:rPr>
              <a:t>/</a:t>
            </a:r>
            <a:r>
              <a:rPr sz="900" i="1" spc="-15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rgbClr val="005AA9"/>
                </a:solidFill>
                <a:latin typeface="Arial"/>
                <a:cs typeface="Arial"/>
              </a:rPr>
              <a:t>Catalogue</a:t>
            </a:r>
            <a:r>
              <a:rPr sz="900" spc="-5" dirty="0">
                <a:solidFill>
                  <a:srgbClr val="005AA9"/>
                </a:solidFill>
                <a:latin typeface="Times New Roman"/>
                <a:cs typeface="Times New Roman"/>
              </a:rPr>
              <a:t> </a:t>
            </a:r>
            <a:r>
              <a:rPr sz="900" i="1" spc="-20" dirty="0">
                <a:solidFill>
                  <a:srgbClr val="005AA9"/>
                </a:solidFill>
                <a:latin typeface="Arial"/>
                <a:cs typeface="Arial"/>
              </a:rPr>
              <a:t>2023</a:t>
            </a:r>
            <a:endParaRPr sz="9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99312" y="274332"/>
            <a:ext cx="288607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i="1" spc="-10" dirty="0">
                <a:solidFill>
                  <a:srgbClr val="005AA9"/>
                </a:solidFill>
                <a:latin typeface="Arial"/>
                <a:cs typeface="Arial"/>
              </a:rPr>
              <a:t>Accessories</a:t>
            </a:r>
            <a:r>
              <a:rPr sz="900" i="1" spc="-15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rgbClr val="005AA9"/>
                </a:solidFill>
                <a:latin typeface="Arial"/>
                <a:cs typeface="Arial"/>
              </a:rPr>
              <a:t>for</a:t>
            </a:r>
            <a:r>
              <a:rPr sz="900" i="1" spc="-15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rgbClr val="005AA9"/>
                </a:solidFill>
                <a:latin typeface="Arial"/>
                <a:cs typeface="Arial"/>
              </a:rPr>
              <a:t>electronic</a:t>
            </a:r>
            <a:r>
              <a:rPr sz="900" i="1" spc="-15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rgbClr val="005AA9"/>
                </a:solidFill>
                <a:latin typeface="Arial"/>
                <a:cs typeface="Arial"/>
              </a:rPr>
              <a:t>labels</a:t>
            </a:r>
            <a:r>
              <a:rPr sz="900" i="1" spc="-15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900" i="1" spc="-10" dirty="0">
                <a:solidFill>
                  <a:srgbClr val="005AA9"/>
                </a:solidFill>
                <a:latin typeface="Arial"/>
                <a:cs typeface="Arial"/>
              </a:rPr>
              <a:t>Solum </a:t>
            </a:r>
            <a:r>
              <a:rPr sz="900" i="1" spc="65" dirty="0">
                <a:solidFill>
                  <a:srgbClr val="005AA9"/>
                </a:solidFill>
                <a:latin typeface="Arial"/>
                <a:cs typeface="Arial"/>
              </a:rPr>
              <a:t>/</a:t>
            </a:r>
            <a:r>
              <a:rPr sz="900" i="1" spc="-15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rgbClr val="005AA9"/>
                </a:solidFill>
                <a:latin typeface="Arial"/>
                <a:cs typeface="Arial"/>
              </a:rPr>
              <a:t>Catalogue</a:t>
            </a:r>
            <a:r>
              <a:rPr sz="900" spc="-5" dirty="0">
                <a:solidFill>
                  <a:srgbClr val="005AA9"/>
                </a:solidFill>
                <a:latin typeface="Times New Roman"/>
                <a:cs typeface="Times New Roman"/>
              </a:rPr>
              <a:t> </a:t>
            </a:r>
            <a:r>
              <a:rPr sz="900" i="1" spc="-20" dirty="0">
                <a:solidFill>
                  <a:srgbClr val="005AA9"/>
                </a:solidFill>
                <a:latin typeface="Arial"/>
                <a:cs typeface="Arial"/>
              </a:rPr>
              <a:t>2023</a:t>
            </a:r>
            <a:endParaRPr sz="90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612001" y="3263163"/>
            <a:ext cx="6561455" cy="7033259"/>
            <a:chOff x="612001" y="3263163"/>
            <a:chExt cx="6561455" cy="7033259"/>
          </a:xfrm>
        </p:grpSpPr>
        <p:sp>
          <p:nvSpPr>
            <p:cNvPr id="5" name="object 5"/>
            <p:cNvSpPr/>
            <p:nvPr/>
          </p:nvSpPr>
          <p:spPr>
            <a:xfrm>
              <a:off x="617081" y="3268243"/>
              <a:ext cx="6551295" cy="7023100"/>
            </a:xfrm>
            <a:custGeom>
              <a:avLst/>
              <a:gdLst/>
              <a:ahLst/>
              <a:cxnLst/>
              <a:rect l="l" t="t" r="r" b="b"/>
              <a:pathLst>
                <a:path w="6551295" h="7023100">
                  <a:moveTo>
                    <a:pt x="152400" y="0"/>
                  </a:moveTo>
                  <a:lnTo>
                    <a:pt x="104231" y="7769"/>
                  </a:lnTo>
                  <a:lnTo>
                    <a:pt x="62396" y="29405"/>
                  </a:lnTo>
                  <a:lnTo>
                    <a:pt x="29405" y="62396"/>
                  </a:lnTo>
                  <a:lnTo>
                    <a:pt x="7769" y="104231"/>
                  </a:lnTo>
                  <a:lnTo>
                    <a:pt x="0" y="152400"/>
                  </a:lnTo>
                  <a:lnTo>
                    <a:pt x="0" y="6870279"/>
                  </a:lnTo>
                  <a:lnTo>
                    <a:pt x="7769" y="6918453"/>
                  </a:lnTo>
                  <a:lnTo>
                    <a:pt x="29405" y="6960289"/>
                  </a:lnTo>
                  <a:lnTo>
                    <a:pt x="62396" y="6993278"/>
                  </a:lnTo>
                  <a:lnTo>
                    <a:pt x="104231" y="7014911"/>
                  </a:lnTo>
                  <a:lnTo>
                    <a:pt x="152400" y="7022679"/>
                  </a:lnTo>
                  <a:lnTo>
                    <a:pt x="6398893" y="7022679"/>
                  </a:lnTo>
                  <a:lnTo>
                    <a:pt x="6447066" y="7014911"/>
                  </a:lnTo>
                  <a:lnTo>
                    <a:pt x="6488902" y="6993278"/>
                  </a:lnTo>
                  <a:lnTo>
                    <a:pt x="6521891" y="6960289"/>
                  </a:lnTo>
                  <a:lnTo>
                    <a:pt x="6543525" y="6918453"/>
                  </a:lnTo>
                  <a:lnTo>
                    <a:pt x="6551293" y="6870279"/>
                  </a:lnTo>
                  <a:lnTo>
                    <a:pt x="6551293" y="152400"/>
                  </a:lnTo>
                  <a:lnTo>
                    <a:pt x="6543525" y="104231"/>
                  </a:lnTo>
                  <a:lnTo>
                    <a:pt x="6521891" y="62396"/>
                  </a:lnTo>
                  <a:lnTo>
                    <a:pt x="6488902" y="29405"/>
                  </a:lnTo>
                  <a:lnTo>
                    <a:pt x="6447066" y="7769"/>
                  </a:lnTo>
                  <a:lnTo>
                    <a:pt x="6398893" y="0"/>
                  </a:lnTo>
                  <a:lnTo>
                    <a:pt x="152400" y="0"/>
                  </a:lnTo>
                  <a:close/>
                </a:path>
              </a:pathLst>
            </a:custGeom>
            <a:ln w="10160">
              <a:solidFill>
                <a:srgbClr val="FFDF4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64706" y="3643416"/>
              <a:ext cx="1170129" cy="2682373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404386" y="3740981"/>
              <a:ext cx="1311847" cy="2584821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187205" y="3692186"/>
              <a:ext cx="1218885" cy="2536062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55017" y="6673964"/>
              <a:ext cx="6268196" cy="3478643"/>
            </a:xfrm>
            <a:prstGeom prst="rect">
              <a:avLst/>
            </a:prstGeom>
          </p:spPr>
        </p:pic>
      </p:grpSp>
      <p:pic>
        <p:nvPicPr>
          <p:cNvPr id="10" name="object 1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342244" y="740839"/>
            <a:ext cx="924973" cy="2095823"/>
          </a:xfrm>
          <a:prstGeom prst="rect">
            <a:avLst/>
          </a:prstGeom>
        </p:spPr>
      </p:pic>
      <p:sp>
        <p:nvSpPr>
          <p:cNvPr id="11" name="object 11"/>
          <p:cNvSpPr/>
          <p:nvPr/>
        </p:nvSpPr>
        <p:spPr>
          <a:xfrm>
            <a:off x="4131005" y="918007"/>
            <a:ext cx="3542029" cy="20320"/>
          </a:xfrm>
          <a:custGeom>
            <a:avLst/>
            <a:gdLst/>
            <a:ahLst/>
            <a:cxnLst/>
            <a:rect l="l" t="t" r="r" b="b"/>
            <a:pathLst>
              <a:path w="3542029" h="20319">
                <a:moveTo>
                  <a:pt x="3541725" y="0"/>
                </a:moveTo>
                <a:lnTo>
                  <a:pt x="0" y="0"/>
                </a:lnTo>
                <a:lnTo>
                  <a:pt x="0" y="19799"/>
                </a:lnTo>
                <a:lnTo>
                  <a:pt x="3541725" y="19799"/>
                </a:lnTo>
                <a:lnTo>
                  <a:pt x="3541725" y="0"/>
                </a:lnTo>
                <a:close/>
              </a:path>
            </a:pathLst>
          </a:custGeom>
          <a:solidFill>
            <a:srgbClr val="80828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4090276" y="551904"/>
            <a:ext cx="309118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DOUBLE</a:t>
            </a:r>
            <a:r>
              <a:rPr sz="2000" spc="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JOINT</a:t>
            </a:r>
            <a:r>
              <a:rPr sz="2000" spc="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GRIPPER</a:t>
            </a:r>
            <a:endParaRPr sz="20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230994" y="1639226"/>
            <a:ext cx="3931285" cy="196850"/>
          </a:xfrm>
          <a:prstGeom prst="rect">
            <a:avLst/>
          </a:prstGeom>
          <a:solidFill>
            <a:srgbClr val="FFDF4F"/>
          </a:solidFill>
        </p:spPr>
        <p:txBody>
          <a:bodyPr vert="horz" wrap="square" lIns="0" tIns="14604" rIns="0" bIns="0" rtlCol="0">
            <a:spAutoFit/>
          </a:bodyPr>
          <a:lstStyle/>
          <a:p>
            <a:pPr marL="196215">
              <a:lnSpc>
                <a:spcPct val="100000"/>
              </a:lnSpc>
              <a:spcBef>
                <a:spcPts val="114"/>
              </a:spcBef>
              <a:tabLst>
                <a:tab pos="1259840" algn="l"/>
                <a:tab pos="2362200" algn="l"/>
                <a:tab pos="3100705" algn="l"/>
              </a:tabLst>
            </a:pPr>
            <a:r>
              <a:rPr sz="1000" b="1" spc="-20" dirty="0">
                <a:solidFill>
                  <a:srgbClr val="231F20"/>
                </a:solidFill>
                <a:latin typeface="Arial"/>
                <a:cs typeface="Arial"/>
              </a:rPr>
              <a:t>CODE</a:t>
            </a:r>
            <a:r>
              <a:rPr sz="1000" b="1" dirty="0">
                <a:solidFill>
                  <a:srgbClr val="231F20"/>
                </a:solidFill>
                <a:latin typeface="Arial"/>
                <a:cs typeface="Arial"/>
              </a:rPr>
              <a:t>	</a:t>
            </a:r>
            <a:r>
              <a:rPr sz="1000" b="1" spc="-10" dirty="0">
                <a:solidFill>
                  <a:srgbClr val="231F20"/>
                </a:solidFill>
                <a:latin typeface="Arial"/>
                <a:cs typeface="Arial"/>
              </a:rPr>
              <a:t>LABELS</a:t>
            </a:r>
            <a:r>
              <a:rPr sz="1000" b="1" dirty="0">
                <a:solidFill>
                  <a:srgbClr val="231F20"/>
                </a:solidFill>
                <a:latin typeface="Arial"/>
                <a:cs typeface="Arial"/>
              </a:rPr>
              <a:t>	</a:t>
            </a:r>
            <a:r>
              <a:rPr sz="1000" b="1" spc="-10" dirty="0">
                <a:solidFill>
                  <a:srgbClr val="231F20"/>
                </a:solidFill>
                <a:latin typeface="Arial"/>
                <a:cs typeface="Arial"/>
              </a:rPr>
              <a:t>COLOR</a:t>
            </a:r>
            <a:r>
              <a:rPr sz="1000" b="1" dirty="0">
                <a:solidFill>
                  <a:srgbClr val="231F20"/>
                </a:solidFill>
                <a:latin typeface="Arial"/>
                <a:cs typeface="Arial"/>
              </a:rPr>
              <a:t>	</a:t>
            </a:r>
            <a:r>
              <a:rPr sz="1000" b="1" spc="-10" dirty="0">
                <a:solidFill>
                  <a:srgbClr val="231F20"/>
                </a:solidFill>
                <a:latin typeface="Arial"/>
                <a:cs typeface="Arial"/>
              </a:rPr>
              <a:t>MATERIAL</a:t>
            </a:r>
            <a:endParaRPr sz="10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218294" y="1842173"/>
            <a:ext cx="3956685" cy="6521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160" algn="ctr">
              <a:lnSpc>
                <a:spcPct val="100000"/>
              </a:lnSpc>
              <a:spcBef>
                <a:spcPts val="100"/>
              </a:spcBef>
              <a:tabLst>
                <a:tab pos="795020" algn="l"/>
                <a:tab pos="2335530" algn="l"/>
                <a:tab pos="2915920" algn="l"/>
              </a:tabLst>
            </a:pP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02800-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05</a:t>
            </a:r>
            <a:r>
              <a:rPr sz="1000" dirty="0">
                <a:solidFill>
                  <a:srgbClr val="231F20"/>
                </a:solidFill>
                <a:latin typeface="Times New Roman"/>
                <a:cs typeface="Times New Roman"/>
              </a:rPr>
              <a:t>	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Can</a:t>
            </a:r>
            <a:r>
              <a:rPr sz="1000" spc="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be</a:t>
            </a:r>
            <a:r>
              <a:rPr sz="1000" spc="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attached</a:t>
            </a:r>
            <a:r>
              <a:rPr sz="1000" spc="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to</a:t>
            </a:r>
            <a:r>
              <a:rPr sz="1000" spc="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all</a:t>
            </a:r>
            <a:r>
              <a:rPr sz="1000" dirty="0">
                <a:solidFill>
                  <a:srgbClr val="231F20"/>
                </a:solidFill>
                <a:latin typeface="Times New Roman"/>
                <a:cs typeface="Times New Roman"/>
              </a:rPr>
              <a:t>	</a:t>
            </a:r>
            <a:r>
              <a:rPr sz="1000" spc="-10" dirty="0">
                <a:solidFill>
                  <a:srgbClr val="231F20"/>
                </a:solidFill>
                <a:latin typeface="Arial"/>
                <a:cs typeface="Arial"/>
              </a:rPr>
              <a:t>Black</a:t>
            </a:r>
            <a:r>
              <a:rPr sz="1000" dirty="0">
                <a:solidFill>
                  <a:srgbClr val="231F20"/>
                </a:solidFill>
                <a:latin typeface="Times New Roman"/>
                <a:cs typeface="Times New Roman"/>
              </a:rPr>
              <a:t>	</a:t>
            </a:r>
            <a:r>
              <a:rPr sz="1000" spc="-10" dirty="0">
                <a:solidFill>
                  <a:srgbClr val="231F20"/>
                </a:solidFill>
                <a:latin typeface="Arial"/>
                <a:cs typeface="Arial"/>
              </a:rPr>
              <a:t>Polycarbonate</a:t>
            </a:r>
            <a:endParaRPr sz="10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tabLst>
                <a:tab pos="820419" algn="l"/>
                <a:tab pos="3930650" algn="l"/>
              </a:tabLst>
            </a:pPr>
            <a:r>
              <a:rPr sz="1000" u="sng" dirty="0">
                <a:solidFill>
                  <a:srgbClr val="231F20"/>
                </a:solidFill>
                <a:uFill>
                  <a:solidFill>
                    <a:srgbClr val="231F20"/>
                  </a:solidFill>
                </a:uFill>
                <a:latin typeface="Times New Roman"/>
                <a:cs typeface="Times New Roman"/>
              </a:rPr>
              <a:t>	</a:t>
            </a:r>
            <a:r>
              <a:rPr sz="1000" u="sng" dirty="0">
                <a:solidFill>
                  <a:srgbClr val="231F20"/>
                </a:solidFill>
                <a:uFill>
                  <a:solidFill>
                    <a:srgbClr val="231F20"/>
                  </a:solidFill>
                </a:uFill>
                <a:latin typeface="Arial"/>
                <a:cs typeface="Arial"/>
              </a:rPr>
              <a:t>supports</a:t>
            </a:r>
            <a:r>
              <a:rPr sz="1000" u="sng" spc="40" dirty="0">
                <a:solidFill>
                  <a:srgbClr val="231F20"/>
                </a:solidFill>
                <a:uFill>
                  <a:solidFill>
                    <a:srgbClr val="231F2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000" u="sng" dirty="0">
                <a:solidFill>
                  <a:srgbClr val="231F20"/>
                </a:solidFill>
                <a:uFill>
                  <a:solidFill>
                    <a:srgbClr val="231F20"/>
                  </a:solidFill>
                </a:uFill>
                <a:latin typeface="Arial"/>
                <a:cs typeface="Arial"/>
              </a:rPr>
              <a:t>of</a:t>
            </a:r>
            <a:r>
              <a:rPr sz="1000" u="sng" spc="40" dirty="0">
                <a:solidFill>
                  <a:srgbClr val="231F20"/>
                </a:solidFill>
                <a:uFill>
                  <a:solidFill>
                    <a:srgbClr val="231F2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000" u="sng" dirty="0">
                <a:solidFill>
                  <a:srgbClr val="231F20"/>
                </a:solidFill>
                <a:uFill>
                  <a:solidFill>
                    <a:srgbClr val="231F20"/>
                  </a:solidFill>
                </a:uFill>
                <a:latin typeface="Arial"/>
                <a:cs typeface="Arial"/>
              </a:rPr>
              <a:t>the</a:t>
            </a:r>
            <a:r>
              <a:rPr sz="1000" u="sng" spc="45" dirty="0">
                <a:solidFill>
                  <a:srgbClr val="231F20"/>
                </a:solidFill>
                <a:uFill>
                  <a:solidFill>
                    <a:srgbClr val="231F2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000" u="sng" spc="-10" dirty="0">
                <a:solidFill>
                  <a:srgbClr val="231F20"/>
                </a:solidFill>
                <a:uFill>
                  <a:solidFill>
                    <a:srgbClr val="231F20"/>
                  </a:solidFill>
                </a:uFill>
                <a:latin typeface="Arial"/>
                <a:cs typeface="Arial"/>
              </a:rPr>
              <a:t>program.</a:t>
            </a:r>
            <a:r>
              <a:rPr sz="1000" u="sng" dirty="0">
                <a:solidFill>
                  <a:srgbClr val="231F20"/>
                </a:solidFill>
                <a:uFill>
                  <a:solidFill>
                    <a:srgbClr val="231F20"/>
                  </a:solidFill>
                </a:uFill>
                <a:latin typeface="Times New Roman"/>
                <a:cs typeface="Times New Roman"/>
              </a:rPr>
              <a:t>	</a:t>
            </a:r>
            <a:endParaRPr sz="1000">
              <a:latin typeface="Times New Roman"/>
              <a:cs typeface="Times New Roman"/>
            </a:endParaRPr>
          </a:p>
          <a:p>
            <a:pPr marR="55880" algn="r">
              <a:lnSpc>
                <a:spcPct val="100000"/>
              </a:lnSpc>
              <a:spcBef>
                <a:spcPts val="370"/>
              </a:spcBef>
            </a:pPr>
            <a:r>
              <a:rPr sz="900" b="1" dirty="0">
                <a:solidFill>
                  <a:srgbClr val="231F20"/>
                </a:solidFill>
                <a:latin typeface="Arial"/>
                <a:cs typeface="Arial"/>
              </a:rPr>
              <a:t>Box</a:t>
            </a:r>
            <a:r>
              <a:rPr sz="900" b="1" spc="-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b="1" dirty="0">
                <a:solidFill>
                  <a:srgbClr val="231F20"/>
                </a:solidFill>
                <a:latin typeface="Arial"/>
                <a:cs typeface="Arial"/>
              </a:rPr>
              <a:t>units:</a:t>
            </a:r>
            <a:r>
              <a:rPr sz="900" b="1" spc="-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Arial"/>
                <a:cs typeface="Arial"/>
              </a:rPr>
              <a:t>50</a:t>
            </a:r>
            <a:endParaRPr sz="900">
              <a:latin typeface="Arial"/>
              <a:cs typeface="Arial"/>
            </a:endParaRPr>
          </a:p>
          <a:p>
            <a:pPr marR="55880" algn="r">
              <a:lnSpc>
                <a:spcPct val="100000"/>
              </a:lnSpc>
            </a:pPr>
            <a:r>
              <a:rPr sz="900" b="1" dirty="0">
                <a:solidFill>
                  <a:srgbClr val="231F20"/>
                </a:solidFill>
                <a:latin typeface="Arial"/>
                <a:cs typeface="Arial"/>
              </a:rPr>
              <a:t>Minimum</a:t>
            </a:r>
            <a:r>
              <a:rPr sz="900" b="1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b="1" dirty="0">
                <a:solidFill>
                  <a:srgbClr val="231F20"/>
                </a:solidFill>
                <a:latin typeface="Arial"/>
                <a:cs typeface="Arial"/>
              </a:rPr>
              <a:t>order:</a:t>
            </a:r>
            <a:r>
              <a:rPr sz="900" b="1" spc="-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231F20"/>
                </a:solidFill>
                <a:latin typeface="Arial"/>
                <a:cs typeface="Arial"/>
              </a:rPr>
              <a:t>1</a:t>
            </a:r>
            <a:r>
              <a:rPr sz="900" spc="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00" spc="-20" dirty="0">
                <a:solidFill>
                  <a:srgbClr val="231F20"/>
                </a:solidFill>
                <a:latin typeface="Arial"/>
                <a:cs typeface="Arial"/>
              </a:rPr>
              <a:t>box.</a:t>
            </a:r>
            <a:endParaRPr sz="9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60730" y="3095063"/>
            <a:ext cx="956944" cy="246379"/>
          </a:xfrm>
          <a:prstGeom prst="rect">
            <a:avLst/>
          </a:prstGeom>
          <a:solidFill>
            <a:srgbClr val="FFDF4F"/>
          </a:solidFill>
        </p:spPr>
        <p:txBody>
          <a:bodyPr vert="horz" wrap="square" lIns="0" tIns="635" rIns="0" bIns="0" rtlCol="0">
            <a:spAutoFit/>
          </a:bodyPr>
          <a:lstStyle/>
          <a:p>
            <a:pPr marL="102235">
              <a:lnSpc>
                <a:spcPct val="100000"/>
              </a:lnSpc>
              <a:spcBef>
                <a:spcPts val="5"/>
              </a:spcBef>
            </a:pPr>
            <a:r>
              <a:rPr sz="1400" b="1" dirty="0">
                <a:solidFill>
                  <a:srgbClr val="231F20"/>
                </a:solidFill>
                <a:latin typeface="Arial"/>
                <a:cs typeface="Arial"/>
              </a:rPr>
              <a:t>02800-</a:t>
            </a:r>
            <a:r>
              <a:rPr sz="1400" b="1" spc="-25" dirty="0">
                <a:solidFill>
                  <a:srgbClr val="231F20"/>
                </a:solidFill>
                <a:latin typeface="Arial"/>
                <a:cs typeface="Arial"/>
              </a:rPr>
              <a:t>05</a:t>
            </a:r>
            <a:endParaRPr sz="14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717382" y="3095063"/>
            <a:ext cx="918210" cy="246379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4604" rIns="0" bIns="0" rtlCol="0">
            <a:spAutoFit/>
          </a:bodyPr>
          <a:lstStyle/>
          <a:p>
            <a:pPr marL="50165">
              <a:lnSpc>
                <a:spcPct val="100000"/>
              </a:lnSpc>
              <a:spcBef>
                <a:spcPts val="114"/>
              </a:spcBef>
            </a:pPr>
            <a:r>
              <a:rPr sz="1100" spc="-10" dirty="0">
                <a:solidFill>
                  <a:srgbClr val="231F20"/>
                </a:solidFill>
                <a:latin typeface="Arial"/>
                <a:cs typeface="Arial"/>
              </a:rPr>
              <a:t>APLICATION</a:t>
            </a:r>
            <a:endParaRPr sz="1100" dirty="0">
              <a:latin typeface="Arial"/>
              <a:cs typeface="Arial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8167268" y="7143747"/>
            <a:ext cx="6561455" cy="3152775"/>
            <a:chOff x="8167268" y="7143747"/>
            <a:chExt cx="6561455" cy="3152775"/>
          </a:xfrm>
        </p:grpSpPr>
        <p:sp>
          <p:nvSpPr>
            <p:cNvPr id="18" name="object 18"/>
            <p:cNvSpPr/>
            <p:nvPr/>
          </p:nvSpPr>
          <p:spPr>
            <a:xfrm>
              <a:off x="8172348" y="7241083"/>
              <a:ext cx="6551295" cy="3049905"/>
            </a:xfrm>
            <a:custGeom>
              <a:avLst/>
              <a:gdLst/>
              <a:ahLst/>
              <a:cxnLst/>
              <a:rect l="l" t="t" r="r" b="b"/>
              <a:pathLst>
                <a:path w="6551294" h="3049904">
                  <a:moveTo>
                    <a:pt x="152400" y="0"/>
                  </a:moveTo>
                  <a:lnTo>
                    <a:pt x="104231" y="7769"/>
                  </a:lnTo>
                  <a:lnTo>
                    <a:pt x="62396" y="29405"/>
                  </a:lnTo>
                  <a:lnTo>
                    <a:pt x="29405" y="62396"/>
                  </a:lnTo>
                  <a:lnTo>
                    <a:pt x="7769" y="104231"/>
                  </a:lnTo>
                  <a:lnTo>
                    <a:pt x="0" y="152400"/>
                  </a:lnTo>
                  <a:lnTo>
                    <a:pt x="0" y="2897440"/>
                  </a:lnTo>
                  <a:lnTo>
                    <a:pt x="7769" y="2945608"/>
                  </a:lnTo>
                  <a:lnTo>
                    <a:pt x="29405" y="2987443"/>
                  </a:lnTo>
                  <a:lnTo>
                    <a:pt x="62396" y="3020434"/>
                  </a:lnTo>
                  <a:lnTo>
                    <a:pt x="104231" y="3042070"/>
                  </a:lnTo>
                  <a:lnTo>
                    <a:pt x="152400" y="3049840"/>
                  </a:lnTo>
                  <a:lnTo>
                    <a:pt x="6398869" y="3049840"/>
                  </a:lnTo>
                  <a:lnTo>
                    <a:pt x="6447052" y="3042070"/>
                  </a:lnTo>
                  <a:lnTo>
                    <a:pt x="6488889" y="3020434"/>
                  </a:lnTo>
                  <a:lnTo>
                    <a:pt x="6521874" y="2987443"/>
                  </a:lnTo>
                  <a:lnTo>
                    <a:pt x="6543503" y="2945608"/>
                  </a:lnTo>
                  <a:lnTo>
                    <a:pt x="6551269" y="2897440"/>
                  </a:lnTo>
                  <a:lnTo>
                    <a:pt x="6551269" y="152400"/>
                  </a:lnTo>
                  <a:lnTo>
                    <a:pt x="6543503" y="104231"/>
                  </a:lnTo>
                  <a:lnTo>
                    <a:pt x="6521874" y="62396"/>
                  </a:lnTo>
                  <a:lnTo>
                    <a:pt x="6488889" y="29405"/>
                  </a:lnTo>
                  <a:lnTo>
                    <a:pt x="6447052" y="7769"/>
                  </a:lnTo>
                  <a:lnTo>
                    <a:pt x="6398869" y="0"/>
                  </a:lnTo>
                  <a:lnTo>
                    <a:pt x="152400" y="0"/>
                  </a:lnTo>
                  <a:close/>
                </a:path>
              </a:pathLst>
            </a:custGeom>
            <a:ln w="10160">
              <a:solidFill>
                <a:srgbClr val="FFDF4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224345" y="7687489"/>
              <a:ext cx="1325039" cy="2436183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2479134" y="7687366"/>
              <a:ext cx="1319053" cy="2433108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9712070" y="7143747"/>
              <a:ext cx="1220470" cy="246379"/>
            </a:xfrm>
            <a:custGeom>
              <a:avLst/>
              <a:gdLst/>
              <a:ahLst/>
              <a:cxnLst/>
              <a:rect l="l" t="t" r="r" b="b"/>
              <a:pathLst>
                <a:path w="1220470" h="246379">
                  <a:moveTo>
                    <a:pt x="1219923" y="0"/>
                  </a:moveTo>
                  <a:lnTo>
                    <a:pt x="0" y="0"/>
                  </a:lnTo>
                  <a:lnTo>
                    <a:pt x="0" y="245849"/>
                  </a:lnTo>
                  <a:lnTo>
                    <a:pt x="1219923" y="245849"/>
                  </a:lnTo>
                  <a:lnTo>
                    <a:pt x="121992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2" name="object 22"/>
          <p:cNvGrpSpPr/>
          <p:nvPr/>
        </p:nvGrpSpPr>
        <p:grpSpPr>
          <a:xfrm>
            <a:off x="8167268" y="3896586"/>
            <a:ext cx="6561455" cy="3175000"/>
            <a:chOff x="8167268" y="3896586"/>
            <a:chExt cx="6561455" cy="3175000"/>
          </a:xfrm>
        </p:grpSpPr>
        <p:sp>
          <p:nvSpPr>
            <p:cNvPr id="23" name="object 23"/>
            <p:cNvSpPr/>
            <p:nvPr/>
          </p:nvSpPr>
          <p:spPr>
            <a:xfrm>
              <a:off x="8172348" y="4016438"/>
              <a:ext cx="6551295" cy="3049905"/>
            </a:xfrm>
            <a:custGeom>
              <a:avLst/>
              <a:gdLst/>
              <a:ahLst/>
              <a:cxnLst/>
              <a:rect l="l" t="t" r="r" b="b"/>
              <a:pathLst>
                <a:path w="6551294" h="3049904">
                  <a:moveTo>
                    <a:pt x="152400" y="0"/>
                  </a:moveTo>
                  <a:lnTo>
                    <a:pt x="104231" y="7769"/>
                  </a:lnTo>
                  <a:lnTo>
                    <a:pt x="62396" y="29405"/>
                  </a:lnTo>
                  <a:lnTo>
                    <a:pt x="29405" y="62396"/>
                  </a:lnTo>
                  <a:lnTo>
                    <a:pt x="7769" y="104231"/>
                  </a:lnTo>
                  <a:lnTo>
                    <a:pt x="0" y="152400"/>
                  </a:lnTo>
                  <a:lnTo>
                    <a:pt x="0" y="2897441"/>
                  </a:lnTo>
                  <a:lnTo>
                    <a:pt x="7769" y="2945609"/>
                  </a:lnTo>
                  <a:lnTo>
                    <a:pt x="29405" y="2987444"/>
                  </a:lnTo>
                  <a:lnTo>
                    <a:pt x="62396" y="3020435"/>
                  </a:lnTo>
                  <a:lnTo>
                    <a:pt x="104231" y="3042071"/>
                  </a:lnTo>
                  <a:lnTo>
                    <a:pt x="152400" y="3049841"/>
                  </a:lnTo>
                  <a:lnTo>
                    <a:pt x="6398869" y="3049841"/>
                  </a:lnTo>
                  <a:lnTo>
                    <a:pt x="6447052" y="3042071"/>
                  </a:lnTo>
                  <a:lnTo>
                    <a:pt x="6488889" y="3020435"/>
                  </a:lnTo>
                  <a:lnTo>
                    <a:pt x="6521874" y="2987444"/>
                  </a:lnTo>
                  <a:lnTo>
                    <a:pt x="6543503" y="2945609"/>
                  </a:lnTo>
                  <a:lnTo>
                    <a:pt x="6551269" y="2897441"/>
                  </a:lnTo>
                  <a:lnTo>
                    <a:pt x="6551269" y="152400"/>
                  </a:lnTo>
                  <a:lnTo>
                    <a:pt x="6543503" y="104231"/>
                  </a:lnTo>
                  <a:lnTo>
                    <a:pt x="6521874" y="62396"/>
                  </a:lnTo>
                  <a:lnTo>
                    <a:pt x="6488889" y="29405"/>
                  </a:lnTo>
                  <a:lnTo>
                    <a:pt x="6447052" y="7769"/>
                  </a:lnTo>
                  <a:lnTo>
                    <a:pt x="6398869" y="0"/>
                  </a:lnTo>
                  <a:lnTo>
                    <a:pt x="152400" y="0"/>
                  </a:lnTo>
                  <a:close/>
                </a:path>
              </a:pathLst>
            </a:custGeom>
            <a:ln w="10160">
              <a:solidFill>
                <a:srgbClr val="FFDF4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110044" y="4259999"/>
              <a:ext cx="1510923" cy="2532385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2401258" y="4259986"/>
              <a:ext cx="1413924" cy="2390885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9712070" y="3896586"/>
              <a:ext cx="1220470" cy="246379"/>
            </a:xfrm>
            <a:custGeom>
              <a:avLst/>
              <a:gdLst/>
              <a:ahLst/>
              <a:cxnLst/>
              <a:rect l="l" t="t" r="r" b="b"/>
              <a:pathLst>
                <a:path w="1220470" h="246379">
                  <a:moveTo>
                    <a:pt x="1219923" y="0"/>
                  </a:moveTo>
                  <a:lnTo>
                    <a:pt x="0" y="0"/>
                  </a:lnTo>
                  <a:lnTo>
                    <a:pt x="0" y="245849"/>
                  </a:lnTo>
                  <a:lnTo>
                    <a:pt x="1219923" y="245849"/>
                  </a:lnTo>
                  <a:lnTo>
                    <a:pt x="121992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7" name="object 27"/>
          <p:cNvGrpSpPr/>
          <p:nvPr/>
        </p:nvGrpSpPr>
        <p:grpSpPr>
          <a:xfrm>
            <a:off x="8167268" y="617448"/>
            <a:ext cx="1400810" cy="1329690"/>
            <a:chOff x="8167268" y="617448"/>
            <a:chExt cx="1400810" cy="1329690"/>
          </a:xfrm>
        </p:grpSpPr>
        <p:pic>
          <p:nvPicPr>
            <p:cNvPr id="28" name="object 28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167268" y="617448"/>
              <a:ext cx="680994" cy="1317075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842057" y="617448"/>
              <a:ext cx="725462" cy="1329270"/>
            </a:xfrm>
            <a:prstGeom prst="rect">
              <a:avLst/>
            </a:prstGeom>
          </p:spPr>
        </p:pic>
      </p:grpSp>
      <p:grpSp>
        <p:nvGrpSpPr>
          <p:cNvPr id="30" name="object 30"/>
          <p:cNvGrpSpPr/>
          <p:nvPr/>
        </p:nvGrpSpPr>
        <p:grpSpPr>
          <a:xfrm>
            <a:off x="8940369" y="2071237"/>
            <a:ext cx="1308100" cy="1644650"/>
            <a:chOff x="8940369" y="2071237"/>
            <a:chExt cx="1308100" cy="1644650"/>
          </a:xfrm>
        </p:grpSpPr>
        <p:pic>
          <p:nvPicPr>
            <p:cNvPr id="31" name="object 31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9617455" y="2071237"/>
              <a:ext cx="630530" cy="1607573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8940369" y="2071237"/>
              <a:ext cx="671039" cy="1644109"/>
            </a:xfrm>
            <a:prstGeom prst="rect">
              <a:avLst/>
            </a:prstGeom>
          </p:spPr>
        </p:pic>
      </p:grpSp>
      <p:sp>
        <p:nvSpPr>
          <p:cNvPr id="33" name="object 33"/>
          <p:cNvSpPr/>
          <p:nvPr/>
        </p:nvSpPr>
        <p:spPr>
          <a:xfrm>
            <a:off x="10825200" y="954011"/>
            <a:ext cx="4403090" cy="20320"/>
          </a:xfrm>
          <a:custGeom>
            <a:avLst/>
            <a:gdLst/>
            <a:ahLst/>
            <a:cxnLst/>
            <a:rect l="l" t="t" r="r" b="b"/>
            <a:pathLst>
              <a:path w="4403090" h="20319">
                <a:moveTo>
                  <a:pt x="4402797" y="0"/>
                </a:moveTo>
                <a:lnTo>
                  <a:pt x="0" y="0"/>
                </a:lnTo>
                <a:lnTo>
                  <a:pt x="0" y="19799"/>
                </a:lnTo>
                <a:lnTo>
                  <a:pt x="4402797" y="19799"/>
                </a:lnTo>
                <a:lnTo>
                  <a:pt x="4402797" y="0"/>
                </a:lnTo>
                <a:close/>
              </a:path>
            </a:pathLst>
          </a:custGeom>
          <a:solidFill>
            <a:srgbClr val="80828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 txBox="1"/>
          <p:nvPr/>
        </p:nvSpPr>
        <p:spPr>
          <a:xfrm>
            <a:off x="10842650" y="569366"/>
            <a:ext cx="3929379" cy="314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900" dirty="0">
                <a:solidFill>
                  <a:srgbClr val="231F20"/>
                </a:solidFill>
                <a:latin typeface="Arial"/>
                <a:cs typeface="Arial"/>
              </a:rPr>
              <a:t>GRIPPER</a:t>
            </a:r>
            <a:r>
              <a:rPr sz="1900" spc="4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900" dirty="0">
                <a:solidFill>
                  <a:srgbClr val="231F20"/>
                </a:solidFill>
                <a:latin typeface="Arial"/>
                <a:cs typeface="Arial"/>
              </a:rPr>
              <a:t>OMNICLIPPER</a:t>
            </a:r>
            <a:r>
              <a:rPr sz="1650" baseline="32828" dirty="0">
                <a:solidFill>
                  <a:srgbClr val="231F20"/>
                </a:solidFill>
                <a:latin typeface="Arial"/>
                <a:cs typeface="Arial"/>
              </a:rPr>
              <a:t>®</a:t>
            </a:r>
            <a:r>
              <a:rPr sz="1650" spc="367" baseline="32828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900" spc="-10" dirty="0">
                <a:solidFill>
                  <a:srgbClr val="231F20"/>
                </a:solidFill>
                <a:latin typeface="Arial"/>
                <a:cs typeface="Arial"/>
              </a:rPr>
              <a:t>MODEL</a:t>
            </a:r>
            <a:endParaRPr sz="1900">
              <a:latin typeface="Arial"/>
              <a:cs typeface="Arial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10688396" y="1556638"/>
            <a:ext cx="4032250" cy="345440"/>
          </a:xfrm>
          <a:custGeom>
            <a:avLst/>
            <a:gdLst/>
            <a:ahLst/>
            <a:cxnLst/>
            <a:rect l="l" t="t" r="r" b="b"/>
            <a:pathLst>
              <a:path w="4032250" h="345439">
                <a:moveTo>
                  <a:pt x="1079982" y="0"/>
                </a:moveTo>
                <a:lnTo>
                  <a:pt x="0" y="0"/>
                </a:lnTo>
                <a:lnTo>
                  <a:pt x="0" y="345198"/>
                </a:lnTo>
                <a:lnTo>
                  <a:pt x="1079982" y="345198"/>
                </a:lnTo>
                <a:lnTo>
                  <a:pt x="1079982" y="0"/>
                </a:lnTo>
                <a:close/>
              </a:path>
              <a:path w="4032250" h="345439">
                <a:moveTo>
                  <a:pt x="1850390" y="0"/>
                </a:moveTo>
                <a:lnTo>
                  <a:pt x="1080008" y="0"/>
                </a:lnTo>
                <a:lnTo>
                  <a:pt x="1080008" y="345198"/>
                </a:lnTo>
                <a:lnTo>
                  <a:pt x="1850390" y="345198"/>
                </a:lnTo>
                <a:lnTo>
                  <a:pt x="1850390" y="0"/>
                </a:lnTo>
                <a:close/>
              </a:path>
              <a:path w="4032250" h="345439">
                <a:moveTo>
                  <a:pt x="2927972" y="0"/>
                </a:moveTo>
                <a:lnTo>
                  <a:pt x="1850402" y="0"/>
                </a:lnTo>
                <a:lnTo>
                  <a:pt x="1850402" y="345198"/>
                </a:lnTo>
                <a:lnTo>
                  <a:pt x="2927972" y="345198"/>
                </a:lnTo>
                <a:lnTo>
                  <a:pt x="2927972" y="0"/>
                </a:lnTo>
                <a:close/>
              </a:path>
              <a:path w="4032250" h="345439">
                <a:moveTo>
                  <a:pt x="4032072" y="0"/>
                </a:moveTo>
                <a:lnTo>
                  <a:pt x="2928035" y="0"/>
                </a:lnTo>
                <a:lnTo>
                  <a:pt x="2928035" y="345198"/>
                </a:lnTo>
                <a:lnTo>
                  <a:pt x="4032072" y="345198"/>
                </a:lnTo>
                <a:lnTo>
                  <a:pt x="4032072" y="0"/>
                </a:lnTo>
                <a:close/>
              </a:path>
            </a:pathLst>
          </a:custGeom>
          <a:solidFill>
            <a:srgbClr val="FFDF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0688396" y="2403220"/>
            <a:ext cx="4032250" cy="0"/>
          </a:xfrm>
          <a:custGeom>
            <a:avLst/>
            <a:gdLst/>
            <a:ahLst/>
            <a:cxnLst/>
            <a:rect l="l" t="t" r="r" b="b"/>
            <a:pathLst>
              <a:path w="4032250">
                <a:moveTo>
                  <a:pt x="0" y="0"/>
                </a:moveTo>
                <a:lnTo>
                  <a:pt x="1079995" y="0"/>
                </a:lnTo>
              </a:path>
              <a:path w="4032250">
                <a:moveTo>
                  <a:pt x="1080008" y="0"/>
                </a:moveTo>
                <a:lnTo>
                  <a:pt x="1850402" y="0"/>
                </a:lnTo>
              </a:path>
              <a:path w="4032250">
                <a:moveTo>
                  <a:pt x="1850402" y="0"/>
                </a:moveTo>
                <a:lnTo>
                  <a:pt x="2928035" y="0"/>
                </a:lnTo>
              </a:path>
              <a:path w="4032250">
                <a:moveTo>
                  <a:pt x="2928035" y="0"/>
                </a:moveTo>
                <a:lnTo>
                  <a:pt x="4032046" y="0"/>
                </a:lnTo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 txBox="1"/>
          <p:nvPr/>
        </p:nvSpPr>
        <p:spPr>
          <a:xfrm>
            <a:off x="10755020" y="1558925"/>
            <a:ext cx="1640839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14604" algn="r">
              <a:lnSpc>
                <a:spcPct val="100000"/>
              </a:lnSpc>
              <a:spcBef>
                <a:spcPts val="100"/>
              </a:spcBef>
              <a:tabLst>
                <a:tab pos="1178560" algn="l"/>
              </a:tabLst>
            </a:pPr>
            <a:r>
              <a:rPr sz="1000" b="1" spc="-10" dirty="0">
                <a:solidFill>
                  <a:srgbClr val="231F20"/>
                </a:solidFill>
                <a:latin typeface="Arial"/>
                <a:cs typeface="Arial"/>
              </a:rPr>
              <a:t>TRANSPARENT</a:t>
            </a:r>
            <a:r>
              <a:rPr sz="1000" b="1" dirty="0">
                <a:solidFill>
                  <a:srgbClr val="231F20"/>
                </a:solidFill>
                <a:latin typeface="Arial"/>
                <a:cs typeface="Arial"/>
              </a:rPr>
              <a:t>	</a:t>
            </a:r>
            <a:r>
              <a:rPr sz="1000" b="1" spc="-25" dirty="0">
                <a:solidFill>
                  <a:srgbClr val="231F20"/>
                </a:solidFill>
                <a:latin typeface="Arial"/>
                <a:cs typeface="Arial"/>
              </a:rPr>
              <a:t>BLACK</a:t>
            </a:r>
            <a:endParaRPr sz="1000">
              <a:latin typeface="Arial"/>
              <a:cs typeface="Arial"/>
            </a:endParaRPr>
          </a:p>
          <a:p>
            <a:pPr marR="5080" algn="r">
              <a:lnSpc>
                <a:spcPct val="100000"/>
              </a:lnSpc>
            </a:pPr>
            <a:r>
              <a:rPr sz="1000" b="1" spc="-10" dirty="0">
                <a:solidFill>
                  <a:srgbClr val="231F20"/>
                </a:solidFill>
                <a:latin typeface="Arial"/>
                <a:cs typeface="Arial"/>
              </a:rPr>
              <a:t>COLOR</a:t>
            </a:r>
            <a:endParaRPr sz="100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12602617" y="1558925"/>
            <a:ext cx="96266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26390" marR="5080" indent="-327025">
              <a:lnSpc>
                <a:spcPct val="100000"/>
              </a:lnSpc>
              <a:spcBef>
                <a:spcPts val="100"/>
              </a:spcBef>
            </a:pPr>
            <a:r>
              <a:rPr sz="1000" b="1" dirty="0">
                <a:solidFill>
                  <a:srgbClr val="231F20"/>
                </a:solidFill>
                <a:latin typeface="Arial"/>
                <a:cs typeface="Arial"/>
              </a:rPr>
              <a:t>ROD</a:t>
            </a:r>
            <a:r>
              <a:rPr sz="1000" b="1" spc="-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b="1" spc="-10" dirty="0">
                <a:solidFill>
                  <a:srgbClr val="231F20"/>
                </a:solidFill>
                <a:latin typeface="Arial"/>
                <a:cs typeface="Arial"/>
              </a:rPr>
              <a:t>MEASURE </a:t>
            </a:r>
            <a:r>
              <a:rPr sz="1000" b="1" spc="-20" dirty="0">
                <a:solidFill>
                  <a:srgbClr val="231F20"/>
                </a:solidFill>
                <a:latin typeface="Arial"/>
                <a:cs typeface="Arial"/>
              </a:rPr>
              <a:t>(MM)</a:t>
            </a:r>
            <a:endParaRPr sz="100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13914373" y="1558925"/>
            <a:ext cx="52070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000" b="1" spc="-10" dirty="0">
                <a:solidFill>
                  <a:srgbClr val="231F20"/>
                </a:solidFill>
                <a:latin typeface="Arial"/>
                <a:cs typeface="Arial"/>
              </a:rPr>
              <a:t>LABELS</a:t>
            </a:r>
            <a:endParaRPr sz="100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10946206" y="1857722"/>
            <a:ext cx="564515" cy="431165"/>
          </a:xfrm>
          <a:prstGeom prst="rect">
            <a:avLst/>
          </a:prstGeom>
        </p:spPr>
        <p:txBody>
          <a:bodyPr vert="horz" wrap="square" lIns="0" tIns="628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95"/>
              </a:spcBef>
            </a:pP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02805-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00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95"/>
              </a:spcBef>
            </a:pP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02810-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00</a:t>
            </a:r>
            <a:endParaRPr sz="1000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11871407" y="1857722"/>
            <a:ext cx="564515" cy="431165"/>
          </a:xfrm>
          <a:prstGeom prst="rect">
            <a:avLst/>
          </a:prstGeom>
        </p:spPr>
        <p:txBody>
          <a:bodyPr vert="horz" wrap="square" lIns="0" tIns="628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95"/>
              </a:spcBef>
            </a:pP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02805-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05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95"/>
              </a:spcBef>
            </a:pP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02810-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05</a:t>
            </a:r>
            <a:endParaRPr sz="1000">
              <a:latin typeface="Arial"/>
              <a:cs typeface="Arial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12993871" y="1857722"/>
            <a:ext cx="167640" cy="431165"/>
          </a:xfrm>
          <a:prstGeom prst="rect">
            <a:avLst/>
          </a:prstGeom>
        </p:spPr>
        <p:txBody>
          <a:bodyPr vert="horz" wrap="square" lIns="0" tIns="628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95"/>
              </a:spcBef>
            </a:pP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35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95"/>
              </a:spcBef>
            </a:pP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60</a:t>
            </a:r>
            <a:endParaRPr sz="1000">
              <a:latin typeface="Arial"/>
              <a:cs typeface="Arial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13688179" y="1907922"/>
            <a:ext cx="96075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Can</a:t>
            </a:r>
            <a:r>
              <a:rPr sz="1000" spc="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be</a:t>
            </a:r>
            <a:r>
              <a:rPr sz="1000" spc="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Arial"/>
                <a:cs typeface="Arial"/>
              </a:rPr>
              <a:t>attached</a:t>
            </a:r>
            <a:r>
              <a:rPr sz="1000" spc="-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to</a:t>
            </a:r>
            <a:r>
              <a:rPr sz="1000" spc="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all</a:t>
            </a:r>
            <a:r>
              <a:rPr sz="1000" spc="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supports</a:t>
            </a:r>
            <a:r>
              <a:rPr sz="1000" spc="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of</a:t>
            </a:r>
            <a:r>
              <a:rPr sz="1000" spc="-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1000" spc="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Arial"/>
                <a:cs typeface="Arial"/>
              </a:rPr>
              <a:t>program.</a:t>
            </a:r>
            <a:endParaRPr sz="1000">
              <a:latin typeface="Arial"/>
              <a:cs typeface="Arial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13458189" y="2412519"/>
            <a:ext cx="122428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00"/>
              </a:spcBef>
            </a:pPr>
            <a:r>
              <a:rPr sz="900" b="1" dirty="0">
                <a:solidFill>
                  <a:srgbClr val="231F20"/>
                </a:solidFill>
                <a:latin typeface="Arial"/>
                <a:cs typeface="Arial"/>
              </a:rPr>
              <a:t>Box</a:t>
            </a:r>
            <a:r>
              <a:rPr sz="900" b="1" spc="-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b="1" dirty="0">
                <a:solidFill>
                  <a:srgbClr val="231F20"/>
                </a:solidFill>
                <a:latin typeface="Arial"/>
                <a:cs typeface="Arial"/>
              </a:rPr>
              <a:t>units:</a:t>
            </a:r>
            <a:r>
              <a:rPr sz="900" b="1" spc="-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Arial"/>
                <a:cs typeface="Arial"/>
              </a:rPr>
              <a:t>20</a:t>
            </a:r>
            <a:endParaRPr sz="900">
              <a:latin typeface="Arial"/>
              <a:cs typeface="Arial"/>
            </a:endParaRPr>
          </a:p>
          <a:p>
            <a:pPr marR="5080" algn="r">
              <a:lnSpc>
                <a:spcPct val="100000"/>
              </a:lnSpc>
            </a:pPr>
            <a:r>
              <a:rPr sz="900" b="1" dirty="0">
                <a:solidFill>
                  <a:srgbClr val="231F20"/>
                </a:solidFill>
                <a:latin typeface="Arial"/>
                <a:cs typeface="Arial"/>
              </a:rPr>
              <a:t>Minimum</a:t>
            </a:r>
            <a:r>
              <a:rPr sz="900" b="1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b="1" dirty="0">
                <a:solidFill>
                  <a:srgbClr val="231F20"/>
                </a:solidFill>
                <a:latin typeface="Arial"/>
                <a:cs typeface="Arial"/>
              </a:rPr>
              <a:t>order:</a:t>
            </a:r>
            <a:r>
              <a:rPr sz="900" b="1" spc="-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231F20"/>
                </a:solidFill>
                <a:latin typeface="Arial"/>
                <a:cs typeface="Arial"/>
              </a:rPr>
              <a:t>1</a:t>
            </a:r>
            <a:r>
              <a:rPr sz="900" spc="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00" spc="-20" dirty="0">
                <a:solidFill>
                  <a:srgbClr val="231F20"/>
                </a:solidFill>
                <a:latin typeface="Arial"/>
                <a:cs typeface="Arial"/>
              </a:rPr>
              <a:t>box.</a:t>
            </a:r>
            <a:endParaRPr sz="900">
              <a:latin typeface="Arial"/>
              <a:cs typeface="Arial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8772004" y="3896586"/>
            <a:ext cx="940435" cy="246379"/>
          </a:xfrm>
          <a:prstGeom prst="rect">
            <a:avLst/>
          </a:prstGeom>
          <a:solidFill>
            <a:srgbClr val="FFDF4F"/>
          </a:solidFill>
        </p:spPr>
        <p:txBody>
          <a:bodyPr vert="horz" wrap="square" lIns="0" tIns="635" rIns="0" bIns="0" rtlCol="0">
            <a:spAutoFit/>
          </a:bodyPr>
          <a:lstStyle/>
          <a:p>
            <a:pPr marL="93980">
              <a:lnSpc>
                <a:spcPct val="100000"/>
              </a:lnSpc>
              <a:spcBef>
                <a:spcPts val="5"/>
              </a:spcBef>
            </a:pPr>
            <a:r>
              <a:rPr sz="1400" b="1" dirty="0">
                <a:solidFill>
                  <a:srgbClr val="231F20"/>
                </a:solidFill>
                <a:latin typeface="Arial"/>
                <a:cs typeface="Arial"/>
              </a:rPr>
              <a:t>02805-</a:t>
            </a:r>
            <a:r>
              <a:rPr sz="1400" b="1" spc="-25" dirty="0">
                <a:solidFill>
                  <a:srgbClr val="231F20"/>
                </a:solidFill>
                <a:latin typeface="Arial"/>
                <a:cs typeface="Arial"/>
              </a:rPr>
              <a:t>00</a:t>
            </a:r>
            <a:endParaRPr sz="1400">
              <a:latin typeface="Arial"/>
              <a:cs typeface="Arial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9794124" y="3895242"/>
            <a:ext cx="105600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With</a:t>
            </a:r>
            <a:r>
              <a:rPr sz="1200" spc="-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35mm</a:t>
            </a:r>
            <a:r>
              <a:rPr sz="1200" spc="-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200" spc="-25" dirty="0">
                <a:solidFill>
                  <a:srgbClr val="231F20"/>
                </a:solidFill>
                <a:latin typeface="Arial"/>
                <a:cs typeface="Arial"/>
              </a:rPr>
              <a:t>rod</a:t>
            </a:r>
            <a:endParaRPr sz="1200">
              <a:latin typeface="Arial"/>
              <a:cs typeface="Arial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8772004" y="7143747"/>
            <a:ext cx="940435" cy="246379"/>
          </a:xfrm>
          <a:prstGeom prst="rect">
            <a:avLst/>
          </a:prstGeom>
          <a:solidFill>
            <a:srgbClr val="FFDF4F"/>
          </a:solidFill>
        </p:spPr>
        <p:txBody>
          <a:bodyPr vert="horz" wrap="square" lIns="0" tIns="635" rIns="0" bIns="0" rtlCol="0">
            <a:spAutoFit/>
          </a:bodyPr>
          <a:lstStyle/>
          <a:p>
            <a:pPr marL="93980">
              <a:lnSpc>
                <a:spcPct val="100000"/>
              </a:lnSpc>
              <a:spcBef>
                <a:spcPts val="5"/>
              </a:spcBef>
            </a:pPr>
            <a:r>
              <a:rPr sz="1400" b="1" dirty="0">
                <a:solidFill>
                  <a:srgbClr val="231F20"/>
                </a:solidFill>
                <a:latin typeface="Arial"/>
                <a:cs typeface="Arial"/>
              </a:rPr>
              <a:t>02810-</a:t>
            </a:r>
            <a:r>
              <a:rPr sz="1400" b="1" spc="-25" dirty="0">
                <a:solidFill>
                  <a:srgbClr val="231F20"/>
                </a:solidFill>
                <a:latin typeface="Arial"/>
                <a:cs typeface="Arial"/>
              </a:rPr>
              <a:t>00</a:t>
            </a:r>
            <a:endParaRPr sz="1400">
              <a:latin typeface="Arial"/>
              <a:cs typeface="Arial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9794124" y="7142416"/>
            <a:ext cx="105600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With</a:t>
            </a:r>
            <a:r>
              <a:rPr sz="1200" spc="-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60mm</a:t>
            </a:r>
            <a:r>
              <a:rPr sz="1200" spc="-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200" spc="-25" dirty="0">
                <a:solidFill>
                  <a:srgbClr val="231F20"/>
                </a:solidFill>
                <a:latin typeface="Arial"/>
                <a:cs typeface="Arial"/>
              </a:rPr>
              <a:t>rod</a:t>
            </a:r>
            <a:endParaRPr sz="1200">
              <a:latin typeface="Arial"/>
              <a:cs typeface="Arial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12973050" y="3896586"/>
            <a:ext cx="1220470" cy="246379"/>
          </a:xfrm>
          <a:custGeom>
            <a:avLst/>
            <a:gdLst/>
            <a:ahLst/>
            <a:cxnLst/>
            <a:rect l="l" t="t" r="r" b="b"/>
            <a:pathLst>
              <a:path w="1220469" h="246379">
                <a:moveTo>
                  <a:pt x="1219923" y="0"/>
                </a:moveTo>
                <a:lnTo>
                  <a:pt x="0" y="0"/>
                </a:lnTo>
                <a:lnTo>
                  <a:pt x="0" y="245849"/>
                </a:lnTo>
                <a:lnTo>
                  <a:pt x="1219923" y="245849"/>
                </a:lnTo>
                <a:lnTo>
                  <a:pt x="121992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 txBox="1"/>
          <p:nvPr/>
        </p:nvSpPr>
        <p:spPr>
          <a:xfrm>
            <a:off x="12032996" y="3896586"/>
            <a:ext cx="940435" cy="246379"/>
          </a:xfrm>
          <a:prstGeom prst="rect">
            <a:avLst/>
          </a:prstGeom>
          <a:solidFill>
            <a:srgbClr val="FFDF4F"/>
          </a:solidFill>
        </p:spPr>
        <p:txBody>
          <a:bodyPr vert="horz" wrap="square" lIns="0" tIns="635" rIns="0" bIns="0" rtlCol="0">
            <a:spAutoFit/>
          </a:bodyPr>
          <a:lstStyle/>
          <a:p>
            <a:pPr marL="93980">
              <a:lnSpc>
                <a:spcPct val="100000"/>
              </a:lnSpc>
              <a:spcBef>
                <a:spcPts val="5"/>
              </a:spcBef>
            </a:pPr>
            <a:r>
              <a:rPr sz="1400" b="1" dirty="0">
                <a:solidFill>
                  <a:srgbClr val="231F20"/>
                </a:solidFill>
                <a:latin typeface="Arial"/>
                <a:cs typeface="Arial"/>
              </a:rPr>
              <a:t>02805-</a:t>
            </a:r>
            <a:r>
              <a:rPr sz="1400" b="1" spc="-25" dirty="0">
                <a:solidFill>
                  <a:srgbClr val="231F20"/>
                </a:solidFill>
                <a:latin typeface="Arial"/>
                <a:cs typeface="Arial"/>
              </a:rPr>
              <a:t>05</a:t>
            </a:r>
            <a:endParaRPr sz="1400">
              <a:latin typeface="Arial"/>
              <a:cs typeface="Arial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13055093" y="3895242"/>
            <a:ext cx="105600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With</a:t>
            </a:r>
            <a:r>
              <a:rPr sz="1200" spc="-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35mm</a:t>
            </a:r>
            <a:r>
              <a:rPr sz="1200" spc="-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200" spc="-25" dirty="0">
                <a:solidFill>
                  <a:srgbClr val="231F20"/>
                </a:solidFill>
                <a:latin typeface="Arial"/>
                <a:cs typeface="Arial"/>
              </a:rPr>
              <a:t>rod</a:t>
            </a:r>
            <a:endParaRPr sz="1200">
              <a:latin typeface="Arial"/>
              <a:cs typeface="Arial"/>
            </a:endParaRPr>
          </a:p>
        </p:txBody>
      </p:sp>
      <p:sp>
        <p:nvSpPr>
          <p:cNvPr id="52" name="object 52"/>
          <p:cNvSpPr/>
          <p:nvPr/>
        </p:nvSpPr>
        <p:spPr>
          <a:xfrm>
            <a:off x="12973050" y="7143747"/>
            <a:ext cx="1220470" cy="246379"/>
          </a:xfrm>
          <a:custGeom>
            <a:avLst/>
            <a:gdLst/>
            <a:ahLst/>
            <a:cxnLst/>
            <a:rect l="l" t="t" r="r" b="b"/>
            <a:pathLst>
              <a:path w="1220469" h="246379">
                <a:moveTo>
                  <a:pt x="1219923" y="0"/>
                </a:moveTo>
                <a:lnTo>
                  <a:pt x="0" y="0"/>
                </a:lnTo>
                <a:lnTo>
                  <a:pt x="0" y="245849"/>
                </a:lnTo>
                <a:lnTo>
                  <a:pt x="1219923" y="245849"/>
                </a:lnTo>
                <a:lnTo>
                  <a:pt x="121992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 txBox="1"/>
          <p:nvPr/>
        </p:nvSpPr>
        <p:spPr>
          <a:xfrm>
            <a:off x="12032996" y="7143747"/>
            <a:ext cx="940435" cy="246379"/>
          </a:xfrm>
          <a:prstGeom prst="rect">
            <a:avLst/>
          </a:prstGeom>
          <a:solidFill>
            <a:srgbClr val="FFDF4F"/>
          </a:solidFill>
        </p:spPr>
        <p:txBody>
          <a:bodyPr vert="horz" wrap="square" lIns="0" tIns="635" rIns="0" bIns="0" rtlCol="0">
            <a:spAutoFit/>
          </a:bodyPr>
          <a:lstStyle/>
          <a:p>
            <a:pPr marL="93980">
              <a:lnSpc>
                <a:spcPct val="100000"/>
              </a:lnSpc>
              <a:spcBef>
                <a:spcPts val="5"/>
              </a:spcBef>
            </a:pPr>
            <a:r>
              <a:rPr sz="1400" b="1" dirty="0">
                <a:solidFill>
                  <a:srgbClr val="231F20"/>
                </a:solidFill>
                <a:latin typeface="Arial"/>
                <a:cs typeface="Arial"/>
              </a:rPr>
              <a:t>02810-</a:t>
            </a:r>
            <a:r>
              <a:rPr sz="1400" b="1" spc="-25" dirty="0">
                <a:solidFill>
                  <a:srgbClr val="231F20"/>
                </a:solidFill>
                <a:latin typeface="Arial"/>
                <a:cs typeface="Arial"/>
              </a:rPr>
              <a:t>05</a:t>
            </a:r>
            <a:endParaRPr sz="1400">
              <a:latin typeface="Arial"/>
              <a:cs typeface="Arial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276313" y="10425277"/>
            <a:ext cx="167640" cy="1549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65"/>
              </a:lnSpc>
            </a:pPr>
            <a:r>
              <a:rPr sz="1000" spc="-25" dirty="0">
                <a:solidFill>
                  <a:srgbClr val="005AA9"/>
                </a:solidFill>
                <a:latin typeface="Arial"/>
                <a:cs typeface="Arial"/>
              </a:rPr>
              <a:t>48</a:t>
            </a:r>
            <a:endParaRPr sz="1000">
              <a:latin typeface="Arial"/>
              <a:cs typeface="Arial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14892235" y="10425277"/>
            <a:ext cx="167640" cy="1549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65"/>
              </a:lnSpc>
            </a:pPr>
            <a:r>
              <a:rPr sz="1000" spc="-25" dirty="0">
                <a:solidFill>
                  <a:srgbClr val="005AA9"/>
                </a:solidFill>
                <a:latin typeface="Arial"/>
                <a:cs typeface="Arial"/>
              </a:rPr>
              <a:t>49</a:t>
            </a:r>
            <a:endParaRPr sz="1000">
              <a:latin typeface="Arial"/>
              <a:cs typeface="Arial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13055093" y="7142416"/>
            <a:ext cx="105600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With</a:t>
            </a:r>
            <a:r>
              <a:rPr sz="1200" spc="-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60mm</a:t>
            </a:r>
            <a:r>
              <a:rPr sz="1200" spc="-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200" spc="-25" dirty="0">
                <a:solidFill>
                  <a:srgbClr val="231F20"/>
                </a:solidFill>
                <a:latin typeface="Arial"/>
                <a:cs typeface="Arial"/>
              </a:rPr>
              <a:t>rod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651297" y="274332"/>
            <a:ext cx="288607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i="1" spc="-10" dirty="0">
                <a:solidFill>
                  <a:srgbClr val="005AA9"/>
                </a:solidFill>
                <a:latin typeface="Arial"/>
                <a:cs typeface="Arial"/>
              </a:rPr>
              <a:t>Accessories</a:t>
            </a:r>
            <a:r>
              <a:rPr sz="900" i="1" spc="-15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rgbClr val="005AA9"/>
                </a:solidFill>
                <a:latin typeface="Arial"/>
                <a:cs typeface="Arial"/>
              </a:rPr>
              <a:t>for</a:t>
            </a:r>
            <a:r>
              <a:rPr sz="900" i="1" spc="-15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rgbClr val="005AA9"/>
                </a:solidFill>
                <a:latin typeface="Arial"/>
                <a:cs typeface="Arial"/>
              </a:rPr>
              <a:t>electronic</a:t>
            </a:r>
            <a:r>
              <a:rPr sz="900" i="1" spc="-15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rgbClr val="005AA9"/>
                </a:solidFill>
                <a:latin typeface="Arial"/>
                <a:cs typeface="Arial"/>
              </a:rPr>
              <a:t>labels</a:t>
            </a:r>
            <a:r>
              <a:rPr sz="900" i="1" spc="-15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900" i="1" spc="-10" dirty="0">
                <a:solidFill>
                  <a:srgbClr val="005AA9"/>
                </a:solidFill>
                <a:latin typeface="Arial"/>
                <a:cs typeface="Arial"/>
              </a:rPr>
              <a:t>Solum </a:t>
            </a:r>
            <a:r>
              <a:rPr sz="900" i="1" spc="65" dirty="0">
                <a:solidFill>
                  <a:srgbClr val="005AA9"/>
                </a:solidFill>
                <a:latin typeface="Arial"/>
                <a:cs typeface="Arial"/>
              </a:rPr>
              <a:t>/</a:t>
            </a:r>
            <a:r>
              <a:rPr sz="900" i="1" spc="-15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rgbClr val="005AA9"/>
                </a:solidFill>
                <a:latin typeface="Arial"/>
                <a:cs typeface="Arial"/>
              </a:rPr>
              <a:t>Catalogue</a:t>
            </a:r>
            <a:r>
              <a:rPr sz="900" spc="-5" dirty="0">
                <a:solidFill>
                  <a:srgbClr val="005AA9"/>
                </a:solidFill>
                <a:latin typeface="Times New Roman"/>
                <a:cs typeface="Times New Roman"/>
              </a:rPr>
              <a:t> </a:t>
            </a:r>
            <a:r>
              <a:rPr sz="900" i="1" spc="-20" dirty="0">
                <a:solidFill>
                  <a:srgbClr val="005AA9"/>
                </a:solidFill>
                <a:latin typeface="Arial"/>
                <a:cs typeface="Arial"/>
              </a:rPr>
              <a:t>2023</a:t>
            </a:r>
            <a:endParaRPr sz="9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99312" y="274332"/>
            <a:ext cx="288607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i="1" spc="-10" dirty="0">
                <a:solidFill>
                  <a:srgbClr val="005AA9"/>
                </a:solidFill>
                <a:latin typeface="Arial"/>
                <a:cs typeface="Arial"/>
              </a:rPr>
              <a:t>Accessories</a:t>
            </a:r>
            <a:r>
              <a:rPr sz="900" i="1" spc="-15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rgbClr val="005AA9"/>
                </a:solidFill>
                <a:latin typeface="Arial"/>
                <a:cs typeface="Arial"/>
              </a:rPr>
              <a:t>for</a:t>
            </a:r>
            <a:r>
              <a:rPr sz="900" i="1" spc="-15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rgbClr val="005AA9"/>
                </a:solidFill>
                <a:latin typeface="Arial"/>
                <a:cs typeface="Arial"/>
              </a:rPr>
              <a:t>electronic</a:t>
            </a:r>
            <a:r>
              <a:rPr sz="900" i="1" spc="-15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rgbClr val="005AA9"/>
                </a:solidFill>
                <a:latin typeface="Arial"/>
                <a:cs typeface="Arial"/>
              </a:rPr>
              <a:t>labels</a:t>
            </a:r>
            <a:r>
              <a:rPr sz="900" i="1" spc="-15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900" i="1" spc="-10" dirty="0">
                <a:solidFill>
                  <a:srgbClr val="005AA9"/>
                </a:solidFill>
                <a:latin typeface="Arial"/>
                <a:cs typeface="Arial"/>
              </a:rPr>
              <a:t>Solum </a:t>
            </a:r>
            <a:r>
              <a:rPr sz="900" i="1" spc="65" dirty="0">
                <a:solidFill>
                  <a:srgbClr val="005AA9"/>
                </a:solidFill>
                <a:latin typeface="Arial"/>
                <a:cs typeface="Arial"/>
              </a:rPr>
              <a:t>/</a:t>
            </a:r>
            <a:r>
              <a:rPr sz="900" i="1" spc="-15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rgbClr val="005AA9"/>
                </a:solidFill>
                <a:latin typeface="Arial"/>
                <a:cs typeface="Arial"/>
              </a:rPr>
              <a:t>Catalogue</a:t>
            </a:r>
            <a:r>
              <a:rPr sz="900" spc="-5" dirty="0">
                <a:solidFill>
                  <a:srgbClr val="005AA9"/>
                </a:solidFill>
                <a:latin typeface="Times New Roman"/>
                <a:cs typeface="Times New Roman"/>
              </a:rPr>
              <a:t> </a:t>
            </a:r>
            <a:r>
              <a:rPr sz="900" i="1" spc="-20" dirty="0">
                <a:solidFill>
                  <a:srgbClr val="005AA9"/>
                </a:solidFill>
                <a:latin typeface="Arial"/>
                <a:cs typeface="Arial"/>
              </a:rPr>
              <a:t>2023</a:t>
            </a:r>
            <a:endParaRPr sz="90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612001" y="3263163"/>
            <a:ext cx="6561455" cy="7033259"/>
            <a:chOff x="612001" y="3263163"/>
            <a:chExt cx="6561455" cy="7033259"/>
          </a:xfrm>
        </p:grpSpPr>
        <p:sp>
          <p:nvSpPr>
            <p:cNvPr id="5" name="object 5"/>
            <p:cNvSpPr/>
            <p:nvPr/>
          </p:nvSpPr>
          <p:spPr>
            <a:xfrm>
              <a:off x="617081" y="3268243"/>
              <a:ext cx="6551295" cy="7023100"/>
            </a:xfrm>
            <a:custGeom>
              <a:avLst/>
              <a:gdLst/>
              <a:ahLst/>
              <a:cxnLst/>
              <a:rect l="l" t="t" r="r" b="b"/>
              <a:pathLst>
                <a:path w="6551295" h="7023100">
                  <a:moveTo>
                    <a:pt x="152400" y="0"/>
                  </a:moveTo>
                  <a:lnTo>
                    <a:pt x="104231" y="7769"/>
                  </a:lnTo>
                  <a:lnTo>
                    <a:pt x="62396" y="29405"/>
                  </a:lnTo>
                  <a:lnTo>
                    <a:pt x="29405" y="62396"/>
                  </a:lnTo>
                  <a:lnTo>
                    <a:pt x="7769" y="104231"/>
                  </a:lnTo>
                  <a:lnTo>
                    <a:pt x="0" y="152400"/>
                  </a:lnTo>
                  <a:lnTo>
                    <a:pt x="0" y="6870279"/>
                  </a:lnTo>
                  <a:lnTo>
                    <a:pt x="7769" y="6918453"/>
                  </a:lnTo>
                  <a:lnTo>
                    <a:pt x="29405" y="6960289"/>
                  </a:lnTo>
                  <a:lnTo>
                    <a:pt x="62396" y="6993278"/>
                  </a:lnTo>
                  <a:lnTo>
                    <a:pt x="104231" y="7014911"/>
                  </a:lnTo>
                  <a:lnTo>
                    <a:pt x="152400" y="7022679"/>
                  </a:lnTo>
                  <a:lnTo>
                    <a:pt x="6398893" y="7022679"/>
                  </a:lnTo>
                  <a:lnTo>
                    <a:pt x="6447066" y="7014911"/>
                  </a:lnTo>
                  <a:lnTo>
                    <a:pt x="6488902" y="6993278"/>
                  </a:lnTo>
                  <a:lnTo>
                    <a:pt x="6521891" y="6960289"/>
                  </a:lnTo>
                  <a:lnTo>
                    <a:pt x="6543525" y="6918453"/>
                  </a:lnTo>
                  <a:lnTo>
                    <a:pt x="6551293" y="6870279"/>
                  </a:lnTo>
                  <a:lnTo>
                    <a:pt x="6551293" y="152400"/>
                  </a:lnTo>
                  <a:lnTo>
                    <a:pt x="6543525" y="104231"/>
                  </a:lnTo>
                  <a:lnTo>
                    <a:pt x="6521891" y="62396"/>
                  </a:lnTo>
                  <a:lnTo>
                    <a:pt x="6488902" y="29405"/>
                  </a:lnTo>
                  <a:lnTo>
                    <a:pt x="6447066" y="7769"/>
                  </a:lnTo>
                  <a:lnTo>
                    <a:pt x="6398893" y="0"/>
                  </a:lnTo>
                  <a:lnTo>
                    <a:pt x="152400" y="0"/>
                  </a:lnTo>
                  <a:close/>
                </a:path>
              </a:pathLst>
            </a:custGeom>
            <a:ln w="10160">
              <a:solidFill>
                <a:srgbClr val="FFDF4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785475" y="3594711"/>
              <a:ext cx="1166110" cy="287369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99687" y="3545992"/>
              <a:ext cx="1549412" cy="4044413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58327" y="6529259"/>
              <a:ext cx="1305814" cy="3589261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299570" y="5296087"/>
              <a:ext cx="1549425" cy="4795723"/>
            </a:xfrm>
            <a:prstGeom prst="rect">
              <a:avLst/>
            </a:prstGeom>
          </p:spPr>
        </p:pic>
      </p:grpSp>
      <p:pic>
        <p:nvPicPr>
          <p:cNvPr id="10" name="object 1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19340" y="994450"/>
            <a:ext cx="684717" cy="1850085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765430" y="610206"/>
            <a:ext cx="683851" cy="2244714"/>
          </a:xfrm>
          <a:prstGeom prst="rect">
            <a:avLst/>
          </a:prstGeom>
        </p:spPr>
      </p:pic>
      <p:sp>
        <p:nvSpPr>
          <p:cNvPr id="12" name="object 12"/>
          <p:cNvSpPr/>
          <p:nvPr/>
        </p:nvSpPr>
        <p:spPr>
          <a:xfrm>
            <a:off x="2656801" y="1255509"/>
            <a:ext cx="5016500" cy="20320"/>
          </a:xfrm>
          <a:custGeom>
            <a:avLst/>
            <a:gdLst/>
            <a:ahLst/>
            <a:cxnLst/>
            <a:rect l="l" t="t" r="r" b="b"/>
            <a:pathLst>
              <a:path w="5016500" h="20319">
                <a:moveTo>
                  <a:pt x="5015928" y="0"/>
                </a:moveTo>
                <a:lnTo>
                  <a:pt x="0" y="0"/>
                </a:lnTo>
                <a:lnTo>
                  <a:pt x="0" y="19799"/>
                </a:lnTo>
                <a:lnTo>
                  <a:pt x="5015928" y="19799"/>
                </a:lnTo>
                <a:lnTo>
                  <a:pt x="5015928" y="0"/>
                </a:lnTo>
                <a:close/>
              </a:path>
            </a:pathLst>
          </a:custGeom>
          <a:solidFill>
            <a:srgbClr val="80828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2591346" y="573646"/>
            <a:ext cx="461581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8140" marR="30480" indent="-320675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UNICLIPPER</a:t>
            </a:r>
            <a:r>
              <a:rPr sz="1725" baseline="31400" dirty="0">
                <a:solidFill>
                  <a:srgbClr val="231F20"/>
                </a:solidFill>
                <a:latin typeface="Arial"/>
                <a:cs typeface="Arial"/>
              </a:rPr>
              <a:t>®</a:t>
            </a:r>
            <a:r>
              <a:rPr sz="1725" spc="390" baseline="3140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MODEL</a:t>
            </a:r>
            <a:r>
              <a:rPr sz="2000" spc="-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GRIPPER</a:t>
            </a:r>
            <a:r>
              <a:rPr sz="2000" spc="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2000" spc="-20" dirty="0">
                <a:solidFill>
                  <a:srgbClr val="231F20"/>
                </a:solidFill>
                <a:latin typeface="Arial"/>
                <a:cs typeface="Arial"/>
              </a:rPr>
              <a:t>WITH</a:t>
            </a:r>
            <a:r>
              <a:rPr sz="2000" spc="-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2000" spc="-20" dirty="0">
                <a:solidFill>
                  <a:srgbClr val="231F20"/>
                </a:solidFill>
                <a:latin typeface="Arial"/>
                <a:cs typeface="Arial"/>
              </a:rPr>
              <a:t>ROTATING</a:t>
            </a:r>
            <a:r>
              <a:rPr sz="2000" spc="-6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sz="2000" spc="-5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ADJUSTABLE</a:t>
            </a:r>
            <a:r>
              <a:rPr sz="2000" spc="-5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2000" spc="-25" dirty="0">
                <a:solidFill>
                  <a:srgbClr val="231F20"/>
                </a:solidFill>
                <a:latin typeface="Arial"/>
                <a:cs typeface="Arial"/>
              </a:rPr>
              <a:t>ROD</a:t>
            </a:r>
            <a:endParaRPr sz="200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2637002" y="1587601"/>
            <a:ext cx="4519295" cy="345440"/>
          </a:xfrm>
          <a:custGeom>
            <a:avLst/>
            <a:gdLst/>
            <a:ahLst/>
            <a:cxnLst/>
            <a:rect l="l" t="t" r="r" b="b"/>
            <a:pathLst>
              <a:path w="4519295" h="345439">
                <a:moveTo>
                  <a:pt x="704888" y="0"/>
                </a:moveTo>
                <a:lnTo>
                  <a:pt x="0" y="0"/>
                </a:lnTo>
                <a:lnTo>
                  <a:pt x="0" y="345198"/>
                </a:lnTo>
                <a:lnTo>
                  <a:pt x="704888" y="345198"/>
                </a:lnTo>
                <a:lnTo>
                  <a:pt x="704888" y="0"/>
                </a:lnTo>
                <a:close/>
              </a:path>
              <a:path w="4519295" h="345439">
                <a:moveTo>
                  <a:pt x="1779955" y="0"/>
                </a:moveTo>
                <a:lnTo>
                  <a:pt x="704900" y="0"/>
                </a:lnTo>
                <a:lnTo>
                  <a:pt x="704900" y="345198"/>
                </a:lnTo>
                <a:lnTo>
                  <a:pt x="1779955" y="345198"/>
                </a:lnTo>
                <a:lnTo>
                  <a:pt x="1779955" y="0"/>
                </a:lnTo>
                <a:close/>
              </a:path>
              <a:path w="4519295" h="345439">
                <a:moveTo>
                  <a:pt x="4518876" y="0"/>
                </a:moveTo>
                <a:lnTo>
                  <a:pt x="3584905" y="0"/>
                </a:lnTo>
                <a:lnTo>
                  <a:pt x="2737320" y="0"/>
                </a:lnTo>
                <a:lnTo>
                  <a:pt x="1779968" y="0"/>
                </a:lnTo>
                <a:lnTo>
                  <a:pt x="1779968" y="345198"/>
                </a:lnTo>
                <a:lnTo>
                  <a:pt x="2737320" y="345198"/>
                </a:lnTo>
                <a:lnTo>
                  <a:pt x="3584892" y="345198"/>
                </a:lnTo>
                <a:lnTo>
                  <a:pt x="4518876" y="345198"/>
                </a:lnTo>
                <a:lnTo>
                  <a:pt x="4518876" y="0"/>
                </a:lnTo>
                <a:close/>
              </a:path>
            </a:pathLst>
          </a:custGeom>
          <a:solidFill>
            <a:srgbClr val="FFDF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637002" y="2434183"/>
            <a:ext cx="4519295" cy="0"/>
          </a:xfrm>
          <a:custGeom>
            <a:avLst/>
            <a:gdLst/>
            <a:ahLst/>
            <a:cxnLst/>
            <a:rect l="l" t="t" r="r" b="b"/>
            <a:pathLst>
              <a:path w="4519295">
                <a:moveTo>
                  <a:pt x="0" y="0"/>
                </a:moveTo>
                <a:lnTo>
                  <a:pt x="704900" y="0"/>
                </a:lnTo>
              </a:path>
              <a:path w="4519295">
                <a:moveTo>
                  <a:pt x="704900" y="0"/>
                </a:moveTo>
                <a:lnTo>
                  <a:pt x="1779968" y="0"/>
                </a:lnTo>
              </a:path>
              <a:path w="4519295">
                <a:moveTo>
                  <a:pt x="1779955" y="0"/>
                </a:moveTo>
                <a:lnTo>
                  <a:pt x="2737307" y="0"/>
                </a:lnTo>
              </a:path>
              <a:path w="4519295">
                <a:moveTo>
                  <a:pt x="2737319" y="0"/>
                </a:moveTo>
                <a:lnTo>
                  <a:pt x="3584905" y="0"/>
                </a:lnTo>
              </a:path>
              <a:path w="4519295">
                <a:moveTo>
                  <a:pt x="3584892" y="0"/>
                </a:moveTo>
                <a:lnTo>
                  <a:pt x="4518875" y="0"/>
                </a:lnTo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2793301" y="1589887"/>
            <a:ext cx="39243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-20" dirty="0">
                <a:solidFill>
                  <a:srgbClr val="231F20"/>
                </a:solidFill>
                <a:latin typeface="Arial"/>
                <a:cs typeface="Arial"/>
              </a:rPr>
              <a:t>CODE</a:t>
            </a:r>
            <a:endParaRPr sz="10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612734" y="1589887"/>
            <a:ext cx="53340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-10" dirty="0">
                <a:solidFill>
                  <a:srgbClr val="231F20"/>
                </a:solidFill>
                <a:latin typeface="Arial"/>
                <a:cs typeface="Arial"/>
              </a:rPr>
              <a:t>LABELS</a:t>
            </a:r>
            <a:endParaRPr sz="10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464418" y="1589887"/>
            <a:ext cx="86296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2575" marR="5080" indent="-270510">
              <a:lnSpc>
                <a:spcPct val="100000"/>
              </a:lnSpc>
              <a:spcBef>
                <a:spcPts val="100"/>
              </a:spcBef>
            </a:pPr>
            <a:r>
              <a:rPr sz="1000" b="1" dirty="0">
                <a:solidFill>
                  <a:srgbClr val="231F20"/>
                </a:solidFill>
                <a:latin typeface="Arial"/>
                <a:cs typeface="Arial"/>
              </a:rPr>
              <a:t>ROD</a:t>
            </a:r>
            <a:r>
              <a:rPr sz="1000" b="1" spc="-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b="1" spc="-10" dirty="0">
                <a:solidFill>
                  <a:srgbClr val="231F20"/>
                </a:solidFill>
                <a:latin typeface="Arial"/>
                <a:cs typeface="Arial"/>
              </a:rPr>
              <a:t>LENGTH </a:t>
            </a:r>
            <a:r>
              <a:rPr sz="1000" b="1" spc="-20" dirty="0">
                <a:solidFill>
                  <a:srgbClr val="231F20"/>
                </a:solidFill>
                <a:latin typeface="Arial"/>
                <a:cs typeface="Arial"/>
              </a:rPr>
              <a:t>(MM)</a:t>
            </a:r>
            <a:endParaRPr sz="10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556112" y="1589887"/>
            <a:ext cx="48450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-10" dirty="0">
                <a:solidFill>
                  <a:srgbClr val="231F20"/>
                </a:solidFill>
                <a:latin typeface="Arial"/>
                <a:cs typeface="Arial"/>
              </a:rPr>
              <a:t>COLOR</a:t>
            </a:r>
            <a:endParaRPr sz="10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6353876" y="1589887"/>
            <a:ext cx="67056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-10" dirty="0">
                <a:solidFill>
                  <a:srgbClr val="231F20"/>
                </a:solidFill>
                <a:latin typeface="Arial"/>
                <a:cs typeface="Arial"/>
              </a:rPr>
              <a:t>MATERIAL</a:t>
            </a:r>
            <a:endParaRPr sz="10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2707261" y="1888680"/>
            <a:ext cx="564515" cy="431165"/>
          </a:xfrm>
          <a:prstGeom prst="rect">
            <a:avLst/>
          </a:prstGeom>
        </p:spPr>
        <p:txBody>
          <a:bodyPr vert="horz" wrap="square" lIns="0" tIns="628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95"/>
              </a:spcBef>
            </a:pP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02815-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00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95"/>
              </a:spcBef>
            </a:pP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02820-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00</a:t>
            </a:r>
            <a:endParaRPr sz="10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3399199" y="1938884"/>
            <a:ext cx="96075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Can</a:t>
            </a:r>
            <a:r>
              <a:rPr sz="1000" spc="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be</a:t>
            </a:r>
            <a:r>
              <a:rPr sz="1000" spc="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Arial"/>
                <a:cs typeface="Arial"/>
              </a:rPr>
              <a:t>attached</a:t>
            </a:r>
            <a:r>
              <a:rPr sz="1000" spc="-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to</a:t>
            </a:r>
            <a:r>
              <a:rPr sz="1000" spc="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all</a:t>
            </a:r>
            <a:r>
              <a:rPr sz="1000" spc="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supports</a:t>
            </a:r>
            <a:r>
              <a:rPr sz="1000" spc="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of</a:t>
            </a:r>
            <a:r>
              <a:rPr sz="1000" spc="-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1000" spc="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Arial"/>
                <a:cs typeface="Arial"/>
              </a:rPr>
              <a:t>program.</a:t>
            </a:r>
            <a:endParaRPr sz="10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4776461" y="1888680"/>
            <a:ext cx="238760" cy="431165"/>
          </a:xfrm>
          <a:prstGeom prst="rect">
            <a:avLst/>
          </a:prstGeom>
        </p:spPr>
        <p:txBody>
          <a:bodyPr vert="horz" wrap="square" lIns="0" tIns="628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95"/>
              </a:spcBef>
            </a:pP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100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95"/>
              </a:spcBef>
            </a:pP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150</a:t>
            </a:r>
            <a:endParaRPr sz="10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5444356" y="1888680"/>
            <a:ext cx="708025" cy="4311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2900"/>
              </a:lnSpc>
              <a:spcBef>
                <a:spcPts val="100"/>
              </a:spcBef>
            </a:pPr>
            <a:r>
              <a:rPr sz="1000" spc="-10" dirty="0">
                <a:solidFill>
                  <a:srgbClr val="231F20"/>
                </a:solidFill>
                <a:latin typeface="Arial"/>
                <a:cs typeface="Arial"/>
              </a:rPr>
              <a:t>Transparent</a:t>
            </a:r>
            <a:r>
              <a:rPr sz="1000" spc="-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Arial"/>
                <a:cs typeface="Arial"/>
              </a:rPr>
              <a:t>Transparent</a:t>
            </a:r>
            <a:endParaRPr sz="100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6268726" y="1888680"/>
            <a:ext cx="840740" cy="4311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2900"/>
              </a:lnSpc>
              <a:spcBef>
                <a:spcPts val="100"/>
              </a:spcBef>
            </a:pPr>
            <a:r>
              <a:rPr sz="1000" spc="-10" dirty="0">
                <a:solidFill>
                  <a:srgbClr val="231F20"/>
                </a:solidFill>
                <a:latin typeface="Arial"/>
                <a:cs typeface="Arial"/>
              </a:rPr>
              <a:t>Polycarbonate</a:t>
            </a:r>
            <a:r>
              <a:rPr sz="1000" spc="-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Arial"/>
                <a:cs typeface="Arial"/>
              </a:rPr>
              <a:t>Polycarbonate</a:t>
            </a:r>
            <a:endParaRPr sz="100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5893733" y="2443481"/>
            <a:ext cx="122428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00"/>
              </a:spcBef>
            </a:pPr>
            <a:r>
              <a:rPr sz="900" b="1" dirty="0">
                <a:solidFill>
                  <a:srgbClr val="231F20"/>
                </a:solidFill>
                <a:latin typeface="Arial"/>
                <a:cs typeface="Arial"/>
              </a:rPr>
              <a:t>Box</a:t>
            </a:r>
            <a:r>
              <a:rPr sz="900" b="1" spc="-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b="1" dirty="0">
                <a:solidFill>
                  <a:srgbClr val="231F20"/>
                </a:solidFill>
                <a:latin typeface="Arial"/>
                <a:cs typeface="Arial"/>
              </a:rPr>
              <a:t>units:</a:t>
            </a:r>
            <a:r>
              <a:rPr sz="900" b="1" spc="-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Arial"/>
                <a:cs typeface="Arial"/>
              </a:rPr>
              <a:t>20</a:t>
            </a:r>
            <a:endParaRPr sz="900">
              <a:latin typeface="Arial"/>
              <a:cs typeface="Arial"/>
            </a:endParaRPr>
          </a:p>
          <a:p>
            <a:pPr marR="5080" algn="r">
              <a:lnSpc>
                <a:spcPct val="100000"/>
              </a:lnSpc>
            </a:pPr>
            <a:r>
              <a:rPr sz="900" b="1" dirty="0">
                <a:solidFill>
                  <a:srgbClr val="231F20"/>
                </a:solidFill>
                <a:latin typeface="Arial"/>
                <a:cs typeface="Arial"/>
              </a:rPr>
              <a:t>Minimum</a:t>
            </a:r>
            <a:r>
              <a:rPr sz="900" b="1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b="1" dirty="0">
                <a:solidFill>
                  <a:srgbClr val="231F20"/>
                </a:solidFill>
                <a:latin typeface="Arial"/>
                <a:cs typeface="Arial"/>
              </a:rPr>
              <a:t>order:</a:t>
            </a:r>
            <a:r>
              <a:rPr sz="900" b="1" spc="-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231F20"/>
                </a:solidFill>
                <a:latin typeface="Arial"/>
                <a:cs typeface="Arial"/>
              </a:rPr>
              <a:t>1</a:t>
            </a:r>
            <a:r>
              <a:rPr sz="900" spc="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00" spc="-20" dirty="0">
                <a:solidFill>
                  <a:srgbClr val="231F20"/>
                </a:solidFill>
                <a:latin typeface="Arial"/>
                <a:cs typeface="Arial"/>
              </a:rPr>
              <a:t>box.</a:t>
            </a:r>
            <a:endParaRPr sz="90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356004" y="3095063"/>
            <a:ext cx="956944" cy="246379"/>
          </a:xfrm>
          <a:prstGeom prst="rect">
            <a:avLst/>
          </a:prstGeom>
          <a:solidFill>
            <a:srgbClr val="FFDF4F"/>
          </a:solidFill>
        </p:spPr>
        <p:txBody>
          <a:bodyPr vert="horz" wrap="square" lIns="0" tIns="635" rIns="0" bIns="0" rtlCol="0">
            <a:spAutoFit/>
          </a:bodyPr>
          <a:lstStyle/>
          <a:p>
            <a:pPr marL="102235">
              <a:lnSpc>
                <a:spcPct val="100000"/>
              </a:lnSpc>
              <a:spcBef>
                <a:spcPts val="5"/>
              </a:spcBef>
            </a:pPr>
            <a:r>
              <a:rPr sz="1400" b="1" dirty="0">
                <a:solidFill>
                  <a:srgbClr val="231F20"/>
                </a:solidFill>
                <a:latin typeface="Arial"/>
                <a:cs typeface="Arial"/>
              </a:rPr>
              <a:t>02815-</a:t>
            </a:r>
            <a:r>
              <a:rPr sz="1400" b="1" spc="-25" dirty="0">
                <a:solidFill>
                  <a:srgbClr val="231F20"/>
                </a:solidFill>
                <a:latin typeface="Arial"/>
                <a:cs typeface="Arial"/>
              </a:rPr>
              <a:t>00</a:t>
            </a:r>
            <a:endParaRPr sz="140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2312644" y="3095063"/>
            <a:ext cx="918210" cy="246379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4604" rIns="0" bIns="0" rtlCol="0">
            <a:spAutoFit/>
          </a:bodyPr>
          <a:lstStyle/>
          <a:p>
            <a:pPr marL="50165">
              <a:lnSpc>
                <a:spcPct val="100000"/>
              </a:lnSpc>
              <a:spcBef>
                <a:spcPts val="114"/>
              </a:spcBef>
            </a:pP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ROD</a:t>
            </a:r>
            <a:r>
              <a:rPr sz="1100" spc="-5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spc="-20" dirty="0">
                <a:solidFill>
                  <a:srgbClr val="231F20"/>
                </a:solidFill>
                <a:latin typeface="Arial"/>
                <a:cs typeface="Arial"/>
              </a:rPr>
              <a:t>100MM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4476000" y="3095063"/>
            <a:ext cx="956944" cy="246379"/>
          </a:xfrm>
          <a:prstGeom prst="rect">
            <a:avLst/>
          </a:prstGeom>
          <a:solidFill>
            <a:srgbClr val="FFDF4F"/>
          </a:solidFill>
        </p:spPr>
        <p:txBody>
          <a:bodyPr vert="horz" wrap="square" lIns="0" tIns="635" rIns="0" bIns="0" rtlCol="0">
            <a:spAutoFit/>
          </a:bodyPr>
          <a:lstStyle/>
          <a:p>
            <a:pPr marL="102235">
              <a:lnSpc>
                <a:spcPct val="100000"/>
              </a:lnSpc>
              <a:spcBef>
                <a:spcPts val="5"/>
              </a:spcBef>
            </a:pPr>
            <a:r>
              <a:rPr sz="1400" b="1" dirty="0">
                <a:solidFill>
                  <a:srgbClr val="231F20"/>
                </a:solidFill>
                <a:latin typeface="Arial"/>
                <a:cs typeface="Arial"/>
              </a:rPr>
              <a:t>02820-</a:t>
            </a:r>
            <a:r>
              <a:rPr sz="1400" b="1" spc="-25" dirty="0">
                <a:solidFill>
                  <a:srgbClr val="231F20"/>
                </a:solidFill>
                <a:latin typeface="Arial"/>
                <a:cs typeface="Arial"/>
              </a:rPr>
              <a:t>00</a:t>
            </a:r>
            <a:endParaRPr sz="140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5432653" y="3095063"/>
            <a:ext cx="918210" cy="246379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4604" rIns="0" bIns="0" rtlCol="0">
            <a:spAutoFit/>
          </a:bodyPr>
          <a:lstStyle/>
          <a:p>
            <a:pPr marL="50165">
              <a:lnSpc>
                <a:spcPct val="100000"/>
              </a:lnSpc>
              <a:spcBef>
                <a:spcPts val="114"/>
              </a:spcBef>
            </a:pP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ROD</a:t>
            </a:r>
            <a:r>
              <a:rPr sz="1100" spc="-5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spc="-20" dirty="0">
                <a:solidFill>
                  <a:srgbClr val="231F20"/>
                </a:solidFill>
                <a:latin typeface="Arial"/>
                <a:cs typeface="Arial"/>
              </a:rPr>
              <a:t>150MM</a:t>
            </a:r>
            <a:endParaRPr sz="1100" dirty="0">
              <a:latin typeface="Arial"/>
              <a:cs typeface="Arial"/>
            </a:endParaRPr>
          </a:p>
        </p:txBody>
      </p:sp>
      <p:grpSp>
        <p:nvGrpSpPr>
          <p:cNvPr id="31" name="object 31"/>
          <p:cNvGrpSpPr/>
          <p:nvPr/>
        </p:nvGrpSpPr>
        <p:grpSpPr>
          <a:xfrm>
            <a:off x="8167268" y="3263163"/>
            <a:ext cx="6561455" cy="7033259"/>
            <a:chOff x="8167268" y="3263163"/>
            <a:chExt cx="6561455" cy="7033259"/>
          </a:xfrm>
        </p:grpSpPr>
        <p:sp>
          <p:nvSpPr>
            <p:cNvPr id="32" name="object 32"/>
            <p:cNvSpPr/>
            <p:nvPr/>
          </p:nvSpPr>
          <p:spPr>
            <a:xfrm>
              <a:off x="8172348" y="3268243"/>
              <a:ext cx="6551295" cy="7023100"/>
            </a:xfrm>
            <a:custGeom>
              <a:avLst/>
              <a:gdLst/>
              <a:ahLst/>
              <a:cxnLst/>
              <a:rect l="l" t="t" r="r" b="b"/>
              <a:pathLst>
                <a:path w="6551294" h="7023100">
                  <a:moveTo>
                    <a:pt x="152400" y="0"/>
                  </a:moveTo>
                  <a:lnTo>
                    <a:pt x="104231" y="7769"/>
                  </a:lnTo>
                  <a:lnTo>
                    <a:pt x="62396" y="29405"/>
                  </a:lnTo>
                  <a:lnTo>
                    <a:pt x="29405" y="62396"/>
                  </a:lnTo>
                  <a:lnTo>
                    <a:pt x="7769" y="104231"/>
                  </a:lnTo>
                  <a:lnTo>
                    <a:pt x="0" y="152400"/>
                  </a:lnTo>
                  <a:lnTo>
                    <a:pt x="0" y="6870279"/>
                  </a:lnTo>
                  <a:lnTo>
                    <a:pt x="7769" y="6918453"/>
                  </a:lnTo>
                  <a:lnTo>
                    <a:pt x="29405" y="6960289"/>
                  </a:lnTo>
                  <a:lnTo>
                    <a:pt x="62396" y="6993278"/>
                  </a:lnTo>
                  <a:lnTo>
                    <a:pt x="104231" y="7014911"/>
                  </a:lnTo>
                  <a:lnTo>
                    <a:pt x="152400" y="7022679"/>
                  </a:lnTo>
                  <a:lnTo>
                    <a:pt x="6398869" y="7022679"/>
                  </a:lnTo>
                  <a:lnTo>
                    <a:pt x="6447052" y="7014911"/>
                  </a:lnTo>
                  <a:lnTo>
                    <a:pt x="6488889" y="6993278"/>
                  </a:lnTo>
                  <a:lnTo>
                    <a:pt x="6521874" y="6960289"/>
                  </a:lnTo>
                  <a:lnTo>
                    <a:pt x="6543503" y="6918453"/>
                  </a:lnTo>
                  <a:lnTo>
                    <a:pt x="6551269" y="6870279"/>
                  </a:lnTo>
                  <a:lnTo>
                    <a:pt x="6551269" y="152400"/>
                  </a:lnTo>
                  <a:lnTo>
                    <a:pt x="6543503" y="104231"/>
                  </a:lnTo>
                  <a:lnTo>
                    <a:pt x="6521874" y="62396"/>
                  </a:lnTo>
                  <a:lnTo>
                    <a:pt x="6488889" y="29405"/>
                  </a:lnTo>
                  <a:lnTo>
                    <a:pt x="6447052" y="7769"/>
                  </a:lnTo>
                  <a:lnTo>
                    <a:pt x="6398869" y="0"/>
                  </a:lnTo>
                  <a:lnTo>
                    <a:pt x="152400" y="0"/>
                  </a:lnTo>
                  <a:close/>
                </a:path>
              </a:pathLst>
            </a:custGeom>
            <a:ln w="10160">
              <a:solidFill>
                <a:srgbClr val="FFDF4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3" name="object 3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603995" y="3939197"/>
              <a:ext cx="880471" cy="2739306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690061" y="3491064"/>
              <a:ext cx="924897" cy="2727185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2909750" y="3491052"/>
              <a:ext cx="974824" cy="3511068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811864" y="6550307"/>
              <a:ext cx="1312824" cy="3461987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1238090" y="6336005"/>
              <a:ext cx="1373516" cy="3730053"/>
            </a:xfrm>
            <a:prstGeom prst="rect">
              <a:avLst/>
            </a:prstGeom>
          </p:spPr>
        </p:pic>
      </p:grpSp>
      <p:pic>
        <p:nvPicPr>
          <p:cNvPr id="38" name="object 38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8488455" y="673485"/>
            <a:ext cx="580771" cy="2241961"/>
          </a:xfrm>
          <a:prstGeom prst="rect">
            <a:avLst/>
          </a:prstGeom>
        </p:spPr>
      </p:pic>
      <p:sp>
        <p:nvSpPr>
          <p:cNvPr id="39" name="object 39"/>
          <p:cNvSpPr/>
          <p:nvPr/>
        </p:nvSpPr>
        <p:spPr>
          <a:xfrm>
            <a:off x="10929607" y="1362011"/>
            <a:ext cx="4298950" cy="20320"/>
          </a:xfrm>
          <a:custGeom>
            <a:avLst/>
            <a:gdLst/>
            <a:ahLst/>
            <a:cxnLst/>
            <a:rect l="l" t="t" r="r" b="b"/>
            <a:pathLst>
              <a:path w="4298950" h="20319">
                <a:moveTo>
                  <a:pt x="4298403" y="0"/>
                </a:moveTo>
                <a:lnTo>
                  <a:pt x="0" y="0"/>
                </a:lnTo>
                <a:lnTo>
                  <a:pt x="0" y="19799"/>
                </a:lnTo>
                <a:lnTo>
                  <a:pt x="4298403" y="19799"/>
                </a:lnTo>
                <a:lnTo>
                  <a:pt x="4298403" y="0"/>
                </a:lnTo>
                <a:close/>
              </a:path>
            </a:pathLst>
          </a:custGeom>
          <a:solidFill>
            <a:srgbClr val="80828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 txBox="1"/>
          <p:nvPr/>
        </p:nvSpPr>
        <p:spPr>
          <a:xfrm>
            <a:off x="10866691" y="581177"/>
            <a:ext cx="3895725" cy="7086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ts val="2330"/>
              </a:lnSpc>
              <a:spcBef>
                <a:spcPts val="100"/>
              </a:spcBef>
            </a:pP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UNICLIPPER</a:t>
            </a:r>
            <a:r>
              <a:rPr sz="1725" baseline="31400" dirty="0">
                <a:solidFill>
                  <a:srgbClr val="231F20"/>
                </a:solidFill>
                <a:latin typeface="Arial"/>
                <a:cs typeface="Arial"/>
              </a:rPr>
              <a:t>®</a:t>
            </a:r>
            <a:r>
              <a:rPr sz="1725" spc="390" baseline="3140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MODEL</a:t>
            </a:r>
            <a:r>
              <a:rPr sz="2000" spc="-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GRIPPER</a:t>
            </a:r>
            <a:endParaRPr sz="2000">
              <a:latin typeface="Arial"/>
              <a:cs typeface="Arial"/>
            </a:endParaRPr>
          </a:p>
          <a:p>
            <a:pPr marR="30480" algn="r">
              <a:lnSpc>
                <a:spcPts val="1490"/>
              </a:lnSpc>
            </a:pP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WITH</a:t>
            </a:r>
            <a:r>
              <a:rPr sz="1300" spc="-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300" spc="-20" dirty="0">
                <a:solidFill>
                  <a:srgbClr val="231F20"/>
                </a:solidFill>
                <a:latin typeface="Arial"/>
                <a:cs typeface="Arial"/>
              </a:rPr>
              <a:t>ROTATING</a:t>
            </a:r>
            <a:r>
              <a:rPr sz="130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sz="130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ADJUSTABLE</a:t>
            </a:r>
            <a:r>
              <a:rPr sz="130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TUBE</a:t>
            </a:r>
            <a:r>
              <a:rPr sz="1300" spc="-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300" spc="-20" dirty="0">
                <a:solidFill>
                  <a:srgbClr val="231F20"/>
                </a:solidFill>
                <a:latin typeface="Arial"/>
                <a:cs typeface="Arial"/>
              </a:rPr>
              <a:t>WITH</a:t>
            </a:r>
            <a:endParaRPr sz="1300">
              <a:latin typeface="Arial"/>
              <a:cs typeface="Arial"/>
            </a:endParaRPr>
          </a:p>
          <a:p>
            <a:pPr marR="30480" algn="r">
              <a:lnSpc>
                <a:spcPct val="100000"/>
              </a:lnSpc>
            </a:pP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DEVICE</a:t>
            </a:r>
            <a:r>
              <a:rPr sz="1300" spc="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FOR</a:t>
            </a:r>
            <a:r>
              <a:rPr sz="1300" spc="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SUPPORTS</a:t>
            </a:r>
            <a:r>
              <a:rPr sz="1300" spc="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WITH</a:t>
            </a:r>
            <a:r>
              <a:rPr sz="1300" spc="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300" spc="-10" dirty="0">
                <a:solidFill>
                  <a:srgbClr val="231F20"/>
                </a:solidFill>
                <a:latin typeface="Arial"/>
                <a:cs typeface="Arial"/>
              </a:rPr>
              <a:t>INSERTS</a:t>
            </a:r>
            <a:endParaRPr sz="1300">
              <a:latin typeface="Arial"/>
              <a:cs typeface="Arial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9935972" y="1587601"/>
            <a:ext cx="4768215" cy="345440"/>
          </a:xfrm>
          <a:custGeom>
            <a:avLst/>
            <a:gdLst/>
            <a:ahLst/>
            <a:cxnLst/>
            <a:rect l="l" t="t" r="r" b="b"/>
            <a:pathLst>
              <a:path w="4768215" h="345439">
                <a:moveTo>
                  <a:pt x="760463" y="0"/>
                </a:moveTo>
                <a:lnTo>
                  <a:pt x="0" y="0"/>
                </a:lnTo>
                <a:lnTo>
                  <a:pt x="0" y="345198"/>
                </a:lnTo>
                <a:lnTo>
                  <a:pt x="760463" y="345198"/>
                </a:lnTo>
                <a:lnTo>
                  <a:pt x="760463" y="0"/>
                </a:lnTo>
                <a:close/>
              </a:path>
              <a:path w="4768215" h="345439">
                <a:moveTo>
                  <a:pt x="1801787" y="0"/>
                </a:moveTo>
                <a:lnTo>
                  <a:pt x="760476" y="0"/>
                </a:lnTo>
                <a:lnTo>
                  <a:pt x="760476" y="345198"/>
                </a:lnTo>
                <a:lnTo>
                  <a:pt x="1801787" y="345198"/>
                </a:lnTo>
                <a:lnTo>
                  <a:pt x="1801787" y="0"/>
                </a:lnTo>
                <a:close/>
              </a:path>
              <a:path w="4768215" h="345439">
                <a:moveTo>
                  <a:pt x="4768151" y="0"/>
                </a:moveTo>
                <a:lnTo>
                  <a:pt x="4768151" y="0"/>
                </a:lnTo>
                <a:lnTo>
                  <a:pt x="1801799" y="0"/>
                </a:lnTo>
                <a:lnTo>
                  <a:pt x="1801799" y="345198"/>
                </a:lnTo>
                <a:lnTo>
                  <a:pt x="4768151" y="345198"/>
                </a:lnTo>
                <a:lnTo>
                  <a:pt x="4768151" y="0"/>
                </a:lnTo>
                <a:close/>
              </a:path>
            </a:pathLst>
          </a:custGeom>
          <a:solidFill>
            <a:srgbClr val="FFDF4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2" name="object 42"/>
          <p:cNvGrpSpPr/>
          <p:nvPr/>
        </p:nvGrpSpPr>
        <p:grpSpPr>
          <a:xfrm>
            <a:off x="9935971" y="2431008"/>
            <a:ext cx="4768215" cy="6350"/>
            <a:chOff x="9935971" y="2431008"/>
            <a:chExt cx="4768215" cy="6350"/>
          </a:xfrm>
        </p:grpSpPr>
        <p:sp>
          <p:nvSpPr>
            <p:cNvPr id="43" name="object 43"/>
            <p:cNvSpPr/>
            <p:nvPr/>
          </p:nvSpPr>
          <p:spPr>
            <a:xfrm>
              <a:off x="9935971" y="2434183"/>
              <a:ext cx="4768215" cy="0"/>
            </a:xfrm>
            <a:custGeom>
              <a:avLst/>
              <a:gdLst/>
              <a:ahLst/>
              <a:cxnLst/>
              <a:rect l="l" t="t" r="r" b="b"/>
              <a:pathLst>
                <a:path w="4768215">
                  <a:moveTo>
                    <a:pt x="0" y="0"/>
                  </a:moveTo>
                  <a:lnTo>
                    <a:pt x="760476" y="0"/>
                  </a:lnTo>
                </a:path>
                <a:path w="4768215">
                  <a:moveTo>
                    <a:pt x="760476" y="0"/>
                  </a:moveTo>
                  <a:lnTo>
                    <a:pt x="1801799" y="0"/>
                  </a:lnTo>
                </a:path>
                <a:path w="4768215">
                  <a:moveTo>
                    <a:pt x="1801799" y="0"/>
                  </a:moveTo>
                  <a:lnTo>
                    <a:pt x="2860167" y="0"/>
                  </a:lnTo>
                </a:path>
                <a:path w="4768215">
                  <a:moveTo>
                    <a:pt x="3724148" y="0"/>
                  </a:moveTo>
                  <a:lnTo>
                    <a:pt x="4768215" y="0"/>
                  </a:lnTo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12796138" y="2434183"/>
              <a:ext cx="864235" cy="0"/>
            </a:xfrm>
            <a:custGeom>
              <a:avLst/>
              <a:gdLst/>
              <a:ahLst/>
              <a:cxnLst/>
              <a:rect l="l" t="t" r="r" b="b"/>
              <a:pathLst>
                <a:path w="864234">
                  <a:moveTo>
                    <a:pt x="0" y="0"/>
                  </a:moveTo>
                  <a:lnTo>
                    <a:pt x="863981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5" name="object 45"/>
          <p:cNvSpPr txBox="1"/>
          <p:nvPr/>
        </p:nvSpPr>
        <p:spPr>
          <a:xfrm>
            <a:off x="10120058" y="1589887"/>
            <a:ext cx="39243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-20" dirty="0">
                <a:solidFill>
                  <a:srgbClr val="231F20"/>
                </a:solidFill>
                <a:latin typeface="Arial"/>
                <a:cs typeface="Arial"/>
              </a:rPr>
              <a:t>CODE</a:t>
            </a:r>
            <a:endParaRPr sz="1000">
              <a:latin typeface="Arial"/>
              <a:cs typeface="Arial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276313" y="10425277"/>
            <a:ext cx="167640" cy="1549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65"/>
              </a:lnSpc>
            </a:pPr>
            <a:r>
              <a:rPr sz="1000" spc="-25" dirty="0">
                <a:solidFill>
                  <a:srgbClr val="005AA9"/>
                </a:solidFill>
                <a:latin typeface="Arial"/>
                <a:cs typeface="Arial"/>
              </a:rPr>
              <a:t>50</a:t>
            </a:r>
            <a:endParaRPr sz="1000">
              <a:latin typeface="Arial"/>
              <a:cs typeface="Arial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14892235" y="10425277"/>
            <a:ext cx="167640" cy="1549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65"/>
              </a:lnSpc>
            </a:pPr>
            <a:r>
              <a:rPr sz="1000" spc="-25" dirty="0">
                <a:solidFill>
                  <a:srgbClr val="005AA9"/>
                </a:solidFill>
                <a:latin typeface="Arial"/>
                <a:cs typeface="Arial"/>
              </a:rPr>
              <a:t>51</a:t>
            </a:r>
            <a:endParaRPr sz="1000">
              <a:latin typeface="Arial"/>
              <a:cs typeface="Arial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10950409" y="1589887"/>
            <a:ext cx="53340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-10" dirty="0">
                <a:solidFill>
                  <a:srgbClr val="231F20"/>
                </a:solidFill>
                <a:latin typeface="Arial"/>
                <a:cs typeface="Arial"/>
              </a:rPr>
              <a:t>LABELS</a:t>
            </a:r>
            <a:endParaRPr sz="1000">
              <a:latin typeface="Arial"/>
              <a:cs typeface="Arial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11802733" y="1589887"/>
            <a:ext cx="92900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15595" marR="5080" indent="-303530">
              <a:lnSpc>
                <a:spcPct val="100000"/>
              </a:lnSpc>
              <a:spcBef>
                <a:spcPts val="100"/>
              </a:spcBef>
            </a:pPr>
            <a:r>
              <a:rPr sz="1000" b="1" dirty="0">
                <a:solidFill>
                  <a:srgbClr val="231F20"/>
                </a:solidFill>
                <a:latin typeface="Arial"/>
                <a:cs typeface="Arial"/>
              </a:rPr>
              <a:t>TUBE</a:t>
            </a:r>
            <a:r>
              <a:rPr sz="1000" b="1" spc="-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b="1" spc="-10" dirty="0">
                <a:solidFill>
                  <a:srgbClr val="231F20"/>
                </a:solidFill>
                <a:latin typeface="Arial"/>
                <a:cs typeface="Arial"/>
              </a:rPr>
              <a:t>LENGTH </a:t>
            </a:r>
            <a:r>
              <a:rPr sz="1000" b="1" spc="-20" dirty="0">
                <a:solidFill>
                  <a:srgbClr val="231F20"/>
                </a:solidFill>
                <a:latin typeface="Arial"/>
                <a:cs typeface="Arial"/>
              </a:rPr>
              <a:t>(MM)</a:t>
            </a:r>
            <a:endParaRPr sz="1000">
              <a:latin typeface="Arial"/>
              <a:cs typeface="Arial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12986132" y="1589887"/>
            <a:ext cx="48450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-10" dirty="0">
                <a:solidFill>
                  <a:srgbClr val="231F20"/>
                </a:solidFill>
                <a:latin typeface="Arial"/>
                <a:cs typeface="Arial"/>
              </a:rPr>
              <a:t>COLOR</a:t>
            </a:r>
            <a:endParaRPr sz="1000">
              <a:latin typeface="Arial"/>
              <a:cs typeface="Arial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13847191" y="1589887"/>
            <a:ext cx="67056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-10" dirty="0">
                <a:solidFill>
                  <a:srgbClr val="231F20"/>
                </a:solidFill>
                <a:latin typeface="Arial"/>
                <a:cs typeface="Arial"/>
              </a:rPr>
              <a:t>MATERIAL</a:t>
            </a:r>
            <a:endParaRPr sz="1000">
              <a:latin typeface="Arial"/>
              <a:cs typeface="Arial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10034016" y="1938884"/>
            <a:ext cx="56451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02825-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00</a:t>
            </a:r>
            <a:endParaRPr sz="1000">
              <a:latin typeface="Arial"/>
              <a:cs typeface="Arial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10736871" y="1938884"/>
            <a:ext cx="96075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algn="ctr">
              <a:lnSpc>
                <a:spcPct val="100000"/>
              </a:lnSpc>
              <a:spcBef>
                <a:spcPts val="100"/>
              </a:spcBef>
            </a:pP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Can</a:t>
            </a:r>
            <a:r>
              <a:rPr sz="1000" spc="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be</a:t>
            </a:r>
            <a:r>
              <a:rPr sz="1000" spc="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Arial"/>
                <a:cs typeface="Arial"/>
              </a:rPr>
              <a:t>attached</a:t>
            </a:r>
            <a:r>
              <a:rPr sz="1000" spc="-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to</a:t>
            </a:r>
            <a:r>
              <a:rPr sz="1000" spc="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all</a:t>
            </a:r>
            <a:r>
              <a:rPr sz="1000" spc="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supports</a:t>
            </a:r>
            <a:r>
              <a:rPr sz="1000" spc="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of</a:t>
            </a:r>
            <a:r>
              <a:rPr sz="1000" spc="-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1000" spc="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Arial"/>
                <a:cs typeface="Arial"/>
              </a:rPr>
              <a:t>program.</a:t>
            </a:r>
            <a:endParaRPr sz="1000">
              <a:latin typeface="Arial"/>
              <a:cs typeface="Arial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12147781" y="1938884"/>
            <a:ext cx="23876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150</a:t>
            </a:r>
            <a:endParaRPr sz="1000">
              <a:latin typeface="Arial"/>
              <a:cs typeface="Arial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12874375" y="1938884"/>
            <a:ext cx="70802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10" dirty="0">
                <a:solidFill>
                  <a:srgbClr val="231F20"/>
                </a:solidFill>
                <a:latin typeface="Arial"/>
                <a:cs typeface="Arial"/>
              </a:rPr>
              <a:t>Transparent</a:t>
            </a:r>
            <a:endParaRPr sz="1000">
              <a:latin typeface="Arial"/>
              <a:cs typeface="Arial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13761973" y="1938884"/>
            <a:ext cx="84074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10" dirty="0">
                <a:solidFill>
                  <a:srgbClr val="231F20"/>
                </a:solidFill>
                <a:latin typeface="Arial"/>
                <a:cs typeface="Arial"/>
              </a:rPr>
              <a:t>Polycarbonate</a:t>
            </a:r>
            <a:endParaRPr sz="1000">
              <a:latin typeface="Arial"/>
              <a:cs typeface="Arial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13442064" y="2443481"/>
            <a:ext cx="122428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00"/>
              </a:spcBef>
            </a:pPr>
            <a:r>
              <a:rPr sz="900" b="1" dirty="0">
                <a:solidFill>
                  <a:srgbClr val="231F20"/>
                </a:solidFill>
                <a:latin typeface="Arial"/>
                <a:cs typeface="Arial"/>
              </a:rPr>
              <a:t>Box</a:t>
            </a:r>
            <a:r>
              <a:rPr sz="900" b="1" spc="-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b="1" dirty="0">
                <a:solidFill>
                  <a:srgbClr val="231F20"/>
                </a:solidFill>
                <a:latin typeface="Arial"/>
                <a:cs typeface="Arial"/>
              </a:rPr>
              <a:t>units:</a:t>
            </a:r>
            <a:r>
              <a:rPr sz="900" b="1" spc="-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Arial"/>
                <a:cs typeface="Arial"/>
              </a:rPr>
              <a:t>10</a:t>
            </a:r>
            <a:endParaRPr sz="900">
              <a:latin typeface="Arial"/>
              <a:cs typeface="Arial"/>
            </a:endParaRPr>
          </a:p>
          <a:p>
            <a:pPr marR="5080" algn="r">
              <a:lnSpc>
                <a:spcPct val="100000"/>
              </a:lnSpc>
            </a:pPr>
            <a:r>
              <a:rPr sz="900" b="1" dirty="0">
                <a:solidFill>
                  <a:srgbClr val="231F20"/>
                </a:solidFill>
                <a:latin typeface="Arial"/>
                <a:cs typeface="Arial"/>
              </a:rPr>
              <a:t>Minimum</a:t>
            </a:r>
            <a:r>
              <a:rPr sz="900" b="1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b="1" dirty="0">
                <a:solidFill>
                  <a:srgbClr val="231F20"/>
                </a:solidFill>
                <a:latin typeface="Arial"/>
                <a:cs typeface="Arial"/>
              </a:rPr>
              <a:t>order:</a:t>
            </a:r>
            <a:r>
              <a:rPr sz="900" b="1" spc="-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231F20"/>
                </a:solidFill>
                <a:latin typeface="Arial"/>
                <a:cs typeface="Arial"/>
              </a:rPr>
              <a:t>1</a:t>
            </a:r>
            <a:r>
              <a:rPr sz="900" spc="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00" spc="-20" dirty="0">
                <a:solidFill>
                  <a:srgbClr val="231F20"/>
                </a:solidFill>
                <a:latin typeface="Arial"/>
                <a:cs typeface="Arial"/>
              </a:rPr>
              <a:t>box.</a:t>
            </a:r>
            <a:endParaRPr sz="900">
              <a:latin typeface="Arial"/>
              <a:cs typeface="Arial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8315998" y="3095063"/>
            <a:ext cx="956944" cy="246379"/>
          </a:xfrm>
          <a:prstGeom prst="rect">
            <a:avLst/>
          </a:prstGeom>
          <a:solidFill>
            <a:srgbClr val="FFDF4F"/>
          </a:solidFill>
        </p:spPr>
        <p:txBody>
          <a:bodyPr vert="horz" wrap="square" lIns="0" tIns="635" rIns="0" bIns="0" rtlCol="0">
            <a:spAutoFit/>
          </a:bodyPr>
          <a:lstStyle/>
          <a:p>
            <a:pPr marL="102235">
              <a:lnSpc>
                <a:spcPct val="100000"/>
              </a:lnSpc>
              <a:spcBef>
                <a:spcPts val="5"/>
              </a:spcBef>
            </a:pPr>
            <a:r>
              <a:rPr sz="1400" b="1" dirty="0">
                <a:solidFill>
                  <a:srgbClr val="231F20"/>
                </a:solidFill>
                <a:latin typeface="Arial"/>
                <a:cs typeface="Arial"/>
              </a:rPr>
              <a:t>02825-</a:t>
            </a:r>
            <a:r>
              <a:rPr sz="1400" b="1" spc="-25" dirty="0">
                <a:solidFill>
                  <a:srgbClr val="231F20"/>
                </a:solidFill>
                <a:latin typeface="Arial"/>
                <a:cs typeface="Arial"/>
              </a:rPr>
              <a:t>00</a:t>
            </a:r>
            <a:endParaRPr sz="1400">
              <a:latin typeface="Arial"/>
              <a:cs typeface="Arial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9272651" y="3095063"/>
            <a:ext cx="918210" cy="246379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4604" rIns="0" bIns="0" rtlCol="0">
            <a:spAutoFit/>
          </a:bodyPr>
          <a:lstStyle/>
          <a:p>
            <a:pPr marL="50165">
              <a:lnSpc>
                <a:spcPct val="100000"/>
              </a:lnSpc>
              <a:spcBef>
                <a:spcPts val="114"/>
              </a:spcBef>
            </a:pPr>
            <a:r>
              <a:rPr sz="1100" spc="-10" dirty="0">
                <a:solidFill>
                  <a:srgbClr val="231F20"/>
                </a:solidFill>
                <a:latin typeface="Arial"/>
                <a:cs typeface="Arial"/>
              </a:rPr>
              <a:t>APLICATION</a:t>
            </a:r>
            <a:endParaRPr sz="11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651297" y="274332"/>
            <a:ext cx="288607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i="1" spc="-10" dirty="0">
                <a:solidFill>
                  <a:srgbClr val="005AA9"/>
                </a:solidFill>
                <a:latin typeface="Arial"/>
                <a:cs typeface="Arial"/>
              </a:rPr>
              <a:t>Accessories</a:t>
            </a:r>
            <a:r>
              <a:rPr sz="900" i="1" spc="-15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rgbClr val="005AA9"/>
                </a:solidFill>
                <a:latin typeface="Arial"/>
                <a:cs typeface="Arial"/>
              </a:rPr>
              <a:t>for</a:t>
            </a:r>
            <a:r>
              <a:rPr sz="900" i="1" spc="-15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rgbClr val="005AA9"/>
                </a:solidFill>
                <a:latin typeface="Arial"/>
                <a:cs typeface="Arial"/>
              </a:rPr>
              <a:t>electronic</a:t>
            </a:r>
            <a:r>
              <a:rPr sz="900" i="1" spc="-15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rgbClr val="005AA9"/>
                </a:solidFill>
                <a:latin typeface="Arial"/>
                <a:cs typeface="Arial"/>
              </a:rPr>
              <a:t>labels</a:t>
            </a:r>
            <a:r>
              <a:rPr sz="900" i="1" spc="-15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900" i="1" spc="-10" dirty="0">
                <a:solidFill>
                  <a:srgbClr val="005AA9"/>
                </a:solidFill>
                <a:latin typeface="Arial"/>
                <a:cs typeface="Arial"/>
              </a:rPr>
              <a:t>Solum </a:t>
            </a:r>
            <a:r>
              <a:rPr sz="900" i="1" spc="65" dirty="0">
                <a:solidFill>
                  <a:srgbClr val="005AA9"/>
                </a:solidFill>
                <a:latin typeface="Arial"/>
                <a:cs typeface="Arial"/>
              </a:rPr>
              <a:t>/</a:t>
            </a:r>
            <a:r>
              <a:rPr sz="900" i="1" spc="-15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rgbClr val="005AA9"/>
                </a:solidFill>
                <a:latin typeface="Arial"/>
                <a:cs typeface="Arial"/>
              </a:rPr>
              <a:t>Catalogue</a:t>
            </a:r>
            <a:r>
              <a:rPr sz="900" spc="-5" dirty="0">
                <a:solidFill>
                  <a:srgbClr val="005AA9"/>
                </a:solidFill>
                <a:latin typeface="Times New Roman"/>
                <a:cs typeface="Times New Roman"/>
              </a:rPr>
              <a:t> </a:t>
            </a:r>
            <a:r>
              <a:rPr sz="900" i="1" spc="-20" dirty="0">
                <a:solidFill>
                  <a:srgbClr val="005AA9"/>
                </a:solidFill>
                <a:latin typeface="Arial"/>
                <a:cs typeface="Arial"/>
              </a:rPr>
              <a:t>2023</a:t>
            </a:r>
            <a:endParaRPr sz="9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99312" y="274332"/>
            <a:ext cx="288607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i="1" spc="-10" dirty="0">
                <a:solidFill>
                  <a:srgbClr val="005AA9"/>
                </a:solidFill>
                <a:latin typeface="Arial"/>
                <a:cs typeface="Arial"/>
              </a:rPr>
              <a:t>Accessories</a:t>
            </a:r>
            <a:r>
              <a:rPr sz="900" i="1" spc="-15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rgbClr val="005AA9"/>
                </a:solidFill>
                <a:latin typeface="Arial"/>
                <a:cs typeface="Arial"/>
              </a:rPr>
              <a:t>for</a:t>
            </a:r>
            <a:r>
              <a:rPr sz="900" i="1" spc="-15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rgbClr val="005AA9"/>
                </a:solidFill>
                <a:latin typeface="Arial"/>
                <a:cs typeface="Arial"/>
              </a:rPr>
              <a:t>electronic</a:t>
            </a:r>
            <a:r>
              <a:rPr sz="900" i="1" spc="-15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rgbClr val="005AA9"/>
                </a:solidFill>
                <a:latin typeface="Arial"/>
                <a:cs typeface="Arial"/>
              </a:rPr>
              <a:t>labels</a:t>
            </a:r>
            <a:r>
              <a:rPr sz="900" i="1" spc="-15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900" i="1" spc="-10" dirty="0">
                <a:solidFill>
                  <a:srgbClr val="005AA9"/>
                </a:solidFill>
                <a:latin typeface="Arial"/>
                <a:cs typeface="Arial"/>
              </a:rPr>
              <a:t>Solum </a:t>
            </a:r>
            <a:r>
              <a:rPr sz="900" i="1" spc="65" dirty="0">
                <a:solidFill>
                  <a:srgbClr val="005AA9"/>
                </a:solidFill>
                <a:latin typeface="Arial"/>
                <a:cs typeface="Arial"/>
              </a:rPr>
              <a:t>/</a:t>
            </a:r>
            <a:r>
              <a:rPr sz="900" i="1" spc="-15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rgbClr val="005AA9"/>
                </a:solidFill>
                <a:latin typeface="Arial"/>
                <a:cs typeface="Arial"/>
              </a:rPr>
              <a:t>Catalogue</a:t>
            </a:r>
            <a:r>
              <a:rPr sz="900" spc="-5" dirty="0">
                <a:solidFill>
                  <a:srgbClr val="005AA9"/>
                </a:solidFill>
                <a:latin typeface="Times New Roman"/>
                <a:cs typeface="Times New Roman"/>
              </a:rPr>
              <a:t> </a:t>
            </a:r>
            <a:r>
              <a:rPr sz="900" i="1" spc="-20" dirty="0">
                <a:solidFill>
                  <a:srgbClr val="005AA9"/>
                </a:solidFill>
                <a:latin typeface="Arial"/>
                <a:cs typeface="Arial"/>
              </a:rPr>
              <a:t>2023</a:t>
            </a:r>
            <a:endParaRPr sz="90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622161" y="612571"/>
            <a:ext cx="1852930" cy="2244090"/>
            <a:chOff x="622161" y="612571"/>
            <a:chExt cx="1852930" cy="224409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22161" y="822705"/>
              <a:ext cx="972169" cy="190219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05597" y="612571"/>
              <a:ext cx="869403" cy="2243616"/>
            </a:xfrm>
            <a:prstGeom prst="rect">
              <a:avLst/>
            </a:prstGeom>
          </p:spPr>
        </p:pic>
      </p:grpSp>
      <p:grpSp>
        <p:nvGrpSpPr>
          <p:cNvPr id="7" name="object 7"/>
          <p:cNvGrpSpPr/>
          <p:nvPr/>
        </p:nvGrpSpPr>
        <p:grpSpPr>
          <a:xfrm>
            <a:off x="612001" y="3263163"/>
            <a:ext cx="6561455" cy="7033259"/>
            <a:chOff x="612001" y="3263163"/>
            <a:chExt cx="6561455" cy="7033259"/>
          </a:xfrm>
        </p:grpSpPr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897537" y="3558082"/>
              <a:ext cx="732176" cy="2147711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212109" y="3554094"/>
              <a:ext cx="639249" cy="214300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703537" y="5747841"/>
              <a:ext cx="1025044" cy="2147711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213580" y="5841053"/>
              <a:ext cx="730708" cy="1899842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628662" y="7986374"/>
              <a:ext cx="976238" cy="2050100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139805" y="8031896"/>
              <a:ext cx="787087" cy="1903653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617081" y="3268243"/>
              <a:ext cx="6551295" cy="7023100"/>
            </a:xfrm>
            <a:custGeom>
              <a:avLst/>
              <a:gdLst/>
              <a:ahLst/>
              <a:cxnLst/>
              <a:rect l="l" t="t" r="r" b="b"/>
              <a:pathLst>
                <a:path w="6551295" h="7023100">
                  <a:moveTo>
                    <a:pt x="152400" y="0"/>
                  </a:moveTo>
                  <a:lnTo>
                    <a:pt x="104231" y="7769"/>
                  </a:lnTo>
                  <a:lnTo>
                    <a:pt x="62396" y="29405"/>
                  </a:lnTo>
                  <a:lnTo>
                    <a:pt x="29405" y="62396"/>
                  </a:lnTo>
                  <a:lnTo>
                    <a:pt x="7769" y="104231"/>
                  </a:lnTo>
                  <a:lnTo>
                    <a:pt x="0" y="152400"/>
                  </a:lnTo>
                  <a:lnTo>
                    <a:pt x="0" y="6870279"/>
                  </a:lnTo>
                  <a:lnTo>
                    <a:pt x="7769" y="6918453"/>
                  </a:lnTo>
                  <a:lnTo>
                    <a:pt x="29405" y="6960289"/>
                  </a:lnTo>
                  <a:lnTo>
                    <a:pt x="62396" y="6993278"/>
                  </a:lnTo>
                  <a:lnTo>
                    <a:pt x="104231" y="7014911"/>
                  </a:lnTo>
                  <a:lnTo>
                    <a:pt x="152400" y="7022679"/>
                  </a:lnTo>
                  <a:lnTo>
                    <a:pt x="6398893" y="7022679"/>
                  </a:lnTo>
                  <a:lnTo>
                    <a:pt x="6447066" y="7014911"/>
                  </a:lnTo>
                  <a:lnTo>
                    <a:pt x="6488902" y="6993278"/>
                  </a:lnTo>
                  <a:lnTo>
                    <a:pt x="6521891" y="6960289"/>
                  </a:lnTo>
                  <a:lnTo>
                    <a:pt x="6543525" y="6918453"/>
                  </a:lnTo>
                  <a:lnTo>
                    <a:pt x="6551293" y="6870279"/>
                  </a:lnTo>
                  <a:lnTo>
                    <a:pt x="6551293" y="152400"/>
                  </a:lnTo>
                  <a:lnTo>
                    <a:pt x="6543525" y="104231"/>
                  </a:lnTo>
                  <a:lnTo>
                    <a:pt x="6521891" y="62396"/>
                  </a:lnTo>
                  <a:lnTo>
                    <a:pt x="6488902" y="29405"/>
                  </a:lnTo>
                  <a:lnTo>
                    <a:pt x="6447066" y="7769"/>
                  </a:lnTo>
                  <a:lnTo>
                    <a:pt x="6398893" y="0"/>
                  </a:lnTo>
                  <a:lnTo>
                    <a:pt x="152400" y="0"/>
                  </a:lnTo>
                  <a:close/>
                </a:path>
              </a:pathLst>
            </a:custGeom>
            <a:ln w="10160">
              <a:solidFill>
                <a:srgbClr val="FFDF4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/>
          <p:nvPr/>
        </p:nvSpPr>
        <p:spPr>
          <a:xfrm>
            <a:off x="3475799" y="1386002"/>
            <a:ext cx="4197350" cy="20320"/>
          </a:xfrm>
          <a:custGeom>
            <a:avLst/>
            <a:gdLst/>
            <a:ahLst/>
            <a:cxnLst/>
            <a:rect l="l" t="t" r="r" b="b"/>
            <a:pathLst>
              <a:path w="4197350" h="20319">
                <a:moveTo>
                  <a:pt x="4196930" y="0"/>
                </a:moveTo>
                <a:lnTo>
                  <a:pt x="0" y="0"/>
                </a:lnTo>
                <a:lnTo>
                  <a:pt x="0" y="19799"/>
                </a:lnTo>
                <a:lnTo>
                  <a:pt x="4196930" y="19799"/>
                </a:lnTo>
                <a:lnTo>
                  <a:pt x="4196930" y="0"/>
                </a:lnTo>
                <a:close/>
              </a:path>
            </a:pathLst>
          </a:custGeom>
          <a:solidFill>
            <a:srgbClr val="80828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3431016" y="579259"/>
            <a:ext cx="375094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80645" algn="r">
              <a:lnSpc>
                <a:spcPct val="100000"/>
              </a:lnSpc>
              <a:spcBef>
                <a:spcPts val="100"/>
              </a:spcBef>
            </a:pPr>
            <a:r>
              <a:rPr sz="1600" dirty="0">
                <a:solidFill>
                  <a:srgbClr val="231F20"/>
                </a:solidFill>
                <a:latin typeface="Arial"/>
                <a:cs typeface="Arial"/>
              </a:rPr>
              <a:t>GRIPPER</a:t>
            </a:r>
            <a:r>
              <a:rPr sz="1600" spc="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231F20"/>
                </a:solidFill>
                <a:latin typeface="Arial"/>
                <a:cs typeface="Arial"/>
              </a:rPr>
              <a:t>FOR</a:t>
            </a:r>
            <a:r>
              <a:rPr sz="1600" spc="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231F20"/>
                </a:solidFill>
                <a:latin typeface="Arial"/>
                <a:cs typeface="Arial"/>
              </a:rPr>
              <a:t>BOXES</a:t>
            </a:r>
            <a:r>
              <a:rPr sz="1600" spc="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sz="1600" spc="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231F20"/>
                </a:solidFill>
                <a:latin typeface="Arial"/>
                <a:cs typeface="Arial"/>
              </a:rPr>
              <a:t>BASKETS</a:t>
            </a:r>
            <a:r>
              <a:rPr sz="1600" spc="-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231F20"/>
                </a:solidFill>
                <a:latin typeface="Arial"/>
                <a:cs typeface="Arial"/>
              </a:rPr>
              <a:t>UP</a:t>
            </a:r>
            <a:r>
              <a:rPr sz="160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231F20"/>
                </a:solidFill>
                <a:latin typeface="Arial"/>
                <a:cs typeface="Arial"/>
              </a:rPr>
              <a:t>TO</a:t>
            </a:r>
            <a:r>
              <a:rPr sz="1600" spc="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231F20"/>
                </a:solidFill>
                <a:latin typeface="Arial"/>
                <a:cs typeface="Arial"/>
              </a:rPr>
              <a:t>15</a:t>
            </a:r>
            <a:r>
              <a:rPr sz="1600" spc="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231F20"/>
                </a:solidFill>
                <a:latin typeface="Arial"/>
                <a:cs typeface="Arial"/>
              </a:rPr>
              <a:t>MM</a:t>
            </a:r>
            <a:r>
              <a:rPr sz="1600" spc="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231F20"/>
                </a:solidFill>
                <a:latin typeface="Arial"/>
                <a:cs typeface="Arial"/>
              </a:rPr>
              <a:t>THICK</a:t>
            </a:r>
            <a:r>
              <a:rPr sz="1600" spc="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231F20"/>
                </a:solidFill>
                <a:latin typeface="Arial"/>
                <a:cs typeface="Arial"/>
              </a:rPr>
              <a:t>SWIVELING</a:t>
            </a:r>
            <a:r>
              <a:rPr sz="1600" spc="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600" spc="-20" dirty="0">
                <a:solidFill>
                  <a:srgbClr val="231F20"/>
                </a:solidFill>
                <a:latin typeface="Arial"/>
                <a:cs typeface="Arial"/>
              </a:rPr>
              <a:t>WITH</a:t>
            </a:r>
            <a:r>
              <a:rPr sz="1600" spc="-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231F20"/>
                </a:solidFill>
                <a:latin typeface="Arial"/>
                <a:cs typeface="Arial"/>
              </a:rPr>
              <a:t>DOUBLE</a:t>
            </a:r>
            <a:r>
              <a:rPr sz="1600" spc="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231F20"/>
                </a:solidFill>
                <a:latin typeface="Arial"/>
                <a:cs typeface="Arial"/>
              </a:rPr>
              <a:t>CONNECTION</a:t>
            </a:r>
            <a:r>
              <a:rPr sz="1600" spc="48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600" spc="-20" dirty="0">
                <a:solidFill>
                  <a:srgbClr val="231F20"/>
                </a:solidFill>
                <a:latin typeface="Arial"/>
                <a:cs typeface="Arial"/>
              </a:rPr>
              <a:t>RODS</a:t>
            </a:r>
            <a:endParaRPr sz="1600">
              <a:latin typeface="Arial"/>
              <a:cs typeface="Arial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2733624" y="2285847"/>
            <a:ext cx="4430395" cy="0"/>
          </a:xfrm>
          <a:custGeom>
            <a:avLst/>
            <a:gdLst/>
            <a:ahLst/>
            <a:cxnLst/>
            <a:rect l="l" t="t" r="r" b="b"/>
            <a:pathLst>
              <a:path w="4430395">
                <a:moveTo>
                  <a:pt x="0" y="0"/>
                </a:moveTo>
                <a:lnTo>
                  <a:pt x="678599" y="0"/>
                </a:lnTo>
              </a:path>
              <a:path w="4430395">
                <a:moveTo>
                  <a:pt x="678599" y="0"/>
                </a:moveTo>
                <a:lnTo>
                  <a:pt x="1753666" y="0"/>
                </a:lnTo>
              </a:path>
              <a:path w="4430395">
                <a:moveTo>
                  <a:pt x="1753666" y="0"/>
                </a:moveTo>
                <a:lnTo>
                  <a:pt x="3033001" y="0"/>
                </a:lnTo>
              </a:path>
              <a:path w="4430395">
                <a:moveTo>
                  <a:pt x="3033001" y="0"/>
                </a:moveTo>
                <a:lnTo>
                  <a:pt x="3671785" y="0"/>
                </a:lnTo>
              </a:path>
              <a:path w="4430395">
                <a:moveTo>
                  <a:pt x="3671773" y="0"/>
                </a:moveTo>
                <a:lnTo>
                  <a:pt x="4429798" y="0"/>
                </a:lnTo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3470461" y="1942948"/>
            <a:ext cx="95885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18110" marR="5080" indent="-106045">
              <a:lnSpc>
                <a:spcPct val="100000"/>
              </a:lnSpc>
              <a:spcBef>
                <a:spcPts val="100"/>
              </a:spcBef>
            </a:pP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to</a:t>
            </a:r>
            <a:r>
              <a:rPr sz="1000" spc="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all</a:t>
            </a:r>
            <a:r>
              <a:rPr sz="1000" spc="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supports</a:t>
            </a:r>
            <a:r>
              <a:rPr sz="1000" spc="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of</a:t>
            </a:r>
            <a:r>
              <a:rPr sz="1000" spc="-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1000" spc="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Arial"/>
                <a:cs typeface="Arial"/>
              </a:rPr>
              <a:t>program.</a:t>
            </a:r>
            <a:endParaRPr sz="1000">
              <a:latin typeface="Arial"/>
              <a:cs typeface="Arial"/>
            </a:endParaRPr>
          </a:p>
        </p:txBody>
      </p:sp>
      <p:graphicFrame>
        <p:nvGraphicFramePr>
          <p:cNvPr id="19" name="object 19"/>
          <p:cNvGraphicFramePr>
            <a:graphicFrameLocks noGrp="1"/>
          </p:cNvGraphicFramePr>
          <p:nvPr/>
        </p:nvGraphicFramePr>
        <p:xfrm>
          <a:off x="2733624" y="1587601"/>
          <a:ext cx="4431663" cy="3746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788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680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042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515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7533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9685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1000" b="1" spc="-2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CODE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4604" marB="0">
                    <a:solidFill>
                      <a:srgbClr val="FFDF4F"/>
                    </a:solidFill>
                  </a:tcPr>
                </a:tc>
                <a:tc>
                  <a:txBody>
                    <a:bodyPr/>
                    <a:lstStyle/>
                    <a:p>
                      <a:pPr marL="6985" algn="ctr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1000" b="1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LABELS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4604" marB="0">
                    <a:solidFill>
                      <a:srgbClr val="FFDF4F"/>
                    </a:solidFill>
                  </a:tcPr>
                </a:tc>
                <a:tc>
                  <a:txBody>
                    <a:bodyPr/>
                    <a:lstStyle/>
                    <a:p>
                      <a:pPr marR="1905" algn="ctr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1000" b="1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ROD</a:t>
                      </a:r>
                      <a:r>
                        <a:rPr sz="1000" b="1" spc="-3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LENGTH</a:t>
                      </a:r>
                      <a:r>
                        <a:rPr sz="1000" b="1" spc="-3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2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(MM)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4604" marB="0">
                    <a:solidFill>
                      <a:srgbClr val="FFDF4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1000" b="1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COLOR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4604" marB="0">
                    <a:solidFill>
                      <a:srgbClr val="FFDF4F"/>
                    </a:solidFill>
                  </a:tcPr>
                </a:tc>
                <a:tc>
                  <a:txBody>
                    <a:bodyPr/>
                    <a:lstStyle/>
                    <a:p>
                      <a:pPr marL="16510" algn="ctr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1000" b="1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MATERIAL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4604" marB="0">
                    <a:solidFill>
                      <a:srgbClr val="FFDF4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algn="ctr">
                        <a:lnSpc>
                          <a:spcPts val="1150"/>
                        </a:lnSpc>
                        <a:spcBef>
                          <a:spcPts val="145"/>
                        </a:spcBef>
                      </a:pP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02830-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05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8415" marB="0"/>
                </a:tc>
                <a:tc>
                  <a:txBody>
                    <a:bodyPr/>
                    <a:lstStyle/>
                    <a:p>
                      <a:pPr marL="6985" algn="ctr">
                        <a:lnSpc>
                          <a:spcPts val="1150"/>
                        </a:lnSpc>
                        <a:spcBef>
                          <a:spcPts val="145"/>
                        </a:spcBef>
                      </a:pP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Can</a:t>
                      </a:r>
                      <a:r>
                        <a:rPr sz="1000" spc="30" dirty="0">
                          <a:solidFill>
                            <a:srgbClr val="231F2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be</a:t>
                      </a:r>
                      <a:r>
                        <a:rPr sz="1000" spc="30" dirty="0">
                          <a:solidFill>
                            <a:srgbClr val="231F2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attached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8415" marB="0"/>
                </a:tc>
                <a:tc>
                  <a:txBody>
                    <a:bodyPr/>
                    <a:lstStyle/>
                    <a:p>
                      <a:pPr marR="1905" algn="ctr">
                        <a:lnSpc>
                          <a:spcPts val="1150"/>
                        </a:lnSpc>
                        <a:spcBef>
                          <a:spcPts val="145"/>
                        </a:spcBef>
                      </a:pPr>
                      <a:r>
                        <a:rPr sz="1000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60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841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50"/>
                        </a:lnSpc>
                        <a:spcBef>
                          <a:spcPts val="145"/>
                        </a:spcBef>
                      </a:pPr>
                      <a:r>
                        <a:rPr sz="10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Black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8415" marB="0"/>
                </a:tc>
                <a:tc>
                  <a:txBody>
                    <a:bodyPr/>
                    <a:lstStyle/>
                    <a:p>
                      <a:pPr marL="16510" algn="ctr">
                        <a:lnSpc>
                          <a:spcPts val="1150"/>
                        </a:lnSpc>
                        <a:spcBef>
                          <a:spcPts val="145"/>
                        </a:spcBef>
                      </a:pPr>
                      <a:r>
                        <a:rPr sz="1000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ABS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8415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0" name="object 20"/>
          <p:cNvSpPr txBox="1"/>
          <p:nvPr/>
        </p:nvSpPr>
        <p:spPr>
          <a:xfrm>
            <a:off x="2790736" y="1993167"/>
            <a:ext cx="56451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02835-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05</a:t>
            </a:r>
            <a:endParaRPr sz="10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007762" y="1993167"/>
            <a:ext cx="23876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120</a:t>
            </a:r>
            <a:endParaRPr sz="10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6644271" y="1993167"/>
            <a:ext cx="28067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ABS</a:t>
            </a:r>
            <a:endParaRPr sz="10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5901273" y="2295144"/>
            <a:ext cx="122428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00"/>
              </a:spcBef>
            </a:pPr>
            <a:r>
              <a:rPr sz="900" b="1" dirty="0">
                <a:solidFill>
                  <a:srgbClr val="231F20"/>
                </a:solidFill>
                <a:latin typeface="Arial"/>
                <a:cs typeface="Arial"/>
              </a:rPr>
              <a:t>Box</a:t>
            </a:r>
            <a:r>
              <a:rPr sz="900" b="1" spc="-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b="1" dirty="0">
                <a:solidFill>
                  <a:srgbClr val="231F20"/>
                </a:solidFill>
                <a:latin typeface="Arial"/>
                <a:cs typeface="Arial"/>
              </a:rPr>
              <a:t>units:</a:t>
            </a:r>
            <a:r>
              <a:rPr sz="900" b="1" spc="-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Arial"/>
                <a:cs typeface="Arial"/>
              </a:rPr>
              <a:t>20</a:t>
            </a:r>
            <a:endParaRPr sz="900">
              <a:latin typeface="Arial"/>
              <a:cs typeface="Arial"/>
            </a:endParaRPr>
          </a:p>
          <a:p>
            <a:pPr marR="5080" algn="r">
              <a:lnSpc>
                <a:spcPct val="100000"/>
              </a:lnSpc>
            </a:pPr>
            <a:r>
              <a:rPr sz="900" b="1" dirty="0">
                <a:solidFill>
                  <a:srgbClr val="231F20"/>
                </a:solidFill>
                <a:latin typeface="Arial"/>
                <a:cs typeface="Arial"/>
              </a:rPr>
              <a:t>Minimum</a:t>
            </a:r>
            <a:r>
              <a:rPr sz="900" b="1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b="1" dirty="0">
                <a:solidFill>
                  <a:srgbClr val="231F20"/>
                </a:solidFill>
                <a:latin typeface="Arial"/>
                <a:cs typeface="Arial"/>
              </a:rPr>
              <a:t>order:</a:t>
            </a:r>
            <a:r>
              <a:rPr sz="900" b="1" spc="-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231F20"/>
                </a:solidFill>
                <a:latin typeface="Arial"/>
                <a:cs typeface="Arial"/>
              </a:rPr>
              <a:t>1</a:t>
            </a:r>
            <a:r>
              <a:rPr sz="900" spc="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00" spc="-20" dirty="0">
                <a:solidFill>
                  <a:srgbClr val="231F20"/>
                </a:solidFill>
                <a:latin typeface="Arial"/>
                <a:cs typeface="Arial"/>
              </a:rPr>
              <a:t>box.</a:t>
            </a:r>
            <a:endParaRPr sz="9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356004" y="3095063"/>
            <a:ext cx="956944" cy="246379"/>
          </a:xfrm>
          <a:prstGeom prst="rect">
            <a:avLst/>
          </a:prstGeom>
          <a:solidFill>
            <a:srgbClr val="FFDF4F"/>
          </a:solidFill>
        </p:spPr>
        <p:txBody>
          <a:bodyPr vert="horz" wrap="square" lIns="0" tIns="635" rIns="0" bIns="0" rtlCol="0">
            <a:spAutoFit/>
          </a:bodyPr>
          <a:lstStyle/>
          <a:p>
            <a:pPr marL="102235">
              <a:lnSpc>
                <a:spcPct val="100000"/>
              </a:lnSpc>
              <a:spcBef>
                <a:spcPts val="5"/>
              </a:spcBef>
            </a:pPr>
            <a:r>
              <a:rPr sz="1400" b="1" dirty="0">
                <a:solidFill>
                  <a:srgbClr val="231F20"/>
                </a:solidFill>
                <a:latin typeface="Arial"/>
                <a:cs typeface="Arial"/>
              </a:rPr>
              <a:t>02830-</a:t>
            </a:r>
            <a:r>
              <a:rPr sz="1400" b="1" spc="-25" dirty="0">
                <a:solidFill>
                  <a:srgbClr val="231F20"/>
                </a:solidFill>
                <a:latin typeface="Arial"/>
                <a:cs typeface="Arial"/>
              </a:rPr>
              <a:t>05</a:t>
            </a:r>
            <a:endParaRPr sz="140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2312644" y="3095063"/>
            <a:ext cx="918210" cy="246379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4604" rIns="0" bIns="0" rtlCol="0">
            <a:spAutoFit/>
          </a:bodyPr>
          <a:lstStyle/>
          <a:p>
            <a:pPr marL="50165">
              <a:lnSpc>
                <a:spcPct val="100000"/>
              </a:lnSpc>
              <a:spcBef>
                <a:spcPts val="114"/>
              </a:spcBef>
            </a:pP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ROD</a:t>
            </a:r>
            <a:r>
              <a:rPr sz="1100" spc="-5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spc="-20" dirty="0">
                <a:solidFill>
                  <a:srgbClr val="231F20"/>
                </a:solidFill>
                <a:latin typeface="Arial"/>
                <a:cs typeface="Arial"/>
              </a:rPr>
              <a:t>60MM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4476000" y="3095063"/>
            <a:ext cx="956944" cy="246379"/>
          </a:xfrm>
          <a:prstGeom prst="rect">
            <a:avLst/>
          </a:prstGeom>
          <a:solidFill>
            <a:srgbClr val="FFDF4F"/>
          </a:solidFill>
        </p:spPr>
        <p:txBody>
          <a:bodyPr vert="horz" wrap="square" lIns="0" tIns="635" rIns="0" bIns="0" rtlCol="0">
            <a:spAutoFit/>
          </a:bodyPr>
          <a:lstStyle/>
          <a:p>
            <a:pPr marL="102235">
              <a:lnSpc>
                <a:spcPct val="100000"/>
              </a:lnSpc>
              <a:spcBef>
                <a:spcPts val="5"/>
              </a:spcBef>
            </a:pPr>
            <a:r>
              <a:rPr sz="1400" b="1" dirty="0">
                <a:solidFill>
                  <a:srgbClr val="231F20"/>
                </a:solidFill>
                <a:latin typeface="Arial"/>
                <a:cs typeface="Arial"/>
              </a:rPr>
              <a:t>02835-</a:t>
            </a:r>
            <a:r>
              <a:rPr sz="1400" b="1" spc="-25" dirty="0">
                <a:solidFill>
                  <a:srgbClr val="231F20"/>
                </a:solidFill>
                <a:latin typeface="Arial"/>
                <a:cs typeface="Arial"/>
              </a:rPr>
              <a:t>05</a:t>
            </a:r>
            <a:endParaRPr sz="140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5432653" y="3095063"/>
            <a:ext cx="918210" cy="246379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4604" rIns="0" bIns="0" rtlCol="0">
            <a:spAutoFit/>
          </a:bodyPr>
          <a:lstStyle/>
          <a:p>
            <a:pPr marL="50165">
              <a:lnSpc>
                <a:spcPct val="100000"/>
              </a:lnSpc>
              <a:spcBef>
                <a:spcPts val="114"/>
              </a:spcBef>
            </a:pP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ROD</a:t>
            </a:r>
            <a:r>
              <a:rPr sz="1100" spc="-5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spc="-20" dirty="0">
                <a:solidFill>
                  <a:srgbClr val="231F20"/>
                </a:solidFill>
                <a:latin typeface="Arial"/>
                <a:cs typeface="Arial"/>
              </a:rPr>
              <a:t>120MM</a:t>
            </a:r>
            <a:endParaRPr sz="1100" dirty="0">
              <a:latin typeface="Arial"/>
              <a:cs typeface="Arial"/>
            </a:endParaRPr>
          </a:p>
        </p:txBody>
      </p:sp>
      <p:pic>
        <p:nvPicPr>
          <p:cNvPr id="28" name="object 28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8391600" y="615937"/>
            <a:ext cx="923770" cy="2290183"/>
          </a:xfrm>
          <a:prstGeom prst="rect">
            <a:avLst/>
          </a:prstGeom>
        </p:spPr>
      </p:pic>
      <p:grpSp>
        <p:nvGrpSpPr>
          <p:cNvPr id="29" name="object 29"/>
          <p:cNvGrpSpPr/>
          <p:nvPr/>
        </p:nvGrpSpPr>
        <p:grpSpPr>
          <a:xfrm>
            <a:off x="8167268" y="3263163"/>
            <a:ext cx="6561455" cy="7033259"/>
            <a:chOff x="8167268" y="3263163"/>
            <a:chExt cx="6561455" cy="7033259"/>
          </a:xfrm>
        </p:grpSpPr>
        <p:pic>
          <p:nvPicPr>
            <p:cNvPr id="30" name="object 30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262010" y="3575875"/>
              <a:ext cx="6400114" cy="2899181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9284202" y="6684383"/>
              <a:ext cx="1265572" cy="3317640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1494896" y="6471757"/>
              <a:ext cx="3200946" cy="3683151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8172348" y="3268243"/>
              <a:ext cx="6551295" cy="7023100"/>
            </a:xfrm>
            <a:custGeom>
              <a:avLst/>
              <a:gdLst/>
              <a:ahLst/>
              <a:cxnLst/>
              <a:rect l="l" t="t" r="r" b="b"/>
              <a:pathLst>
                <a:path w="6551294" h="7023100">
                  <a:moveTo>
                    <a:pt x="152400" y="0"/>
                  </a:moveTo>
                  <a:lnTo>
                    <a:pt x="104231" y="7769"/>
                  </a:lnTo>
                  <a:lnTo>
                    <a:pt x="62396" y="29405"/>
                  </a:lnTo>
                  <a:lnTo>
                    <a:pt x="29405" y="62396"/>
                  </a:lnTo>
                  <a:lnTo>
                    <a:pt x="7769" y="104231"/>
                  </a:lnTo>
                  <a:lnTo>
                    <a:pt x="0" y="152400"/>
                  </a:lnTo>
                  <a:lnTo>
                    <a:pt x="0" y="6870279"/>
                  </a:lnTo>
                  <a:lnTo>
                    <a:pt x="7769" y="6918453"/>
                  </a:lnTo>
                  <a:lnTo>
                    <a:pt x="29405" y="6960289"/>
                  </a:lnTo>
                  <a:lnTo>
                    <a:pt x="62396" y="6993278"/>
                  </a:lnTo>
                  <a:lnTo>
                    <a:pt x="104231" y="7014911"/>
                  </a:lnTo>
                  <a:lnTo>
                    <a:pt x="152400" y="7022679"/>
                  </a:lnTo>
                  <a:lnTo>
                    <a:pt x="6398869" y="7022679"/>
                  </a:lnTo>
                  <a:lnTo>
                    <a:pt x="6447052" y="7014911"/>
                  </a:lnTo>
                  <a:lnTo>
                    <a:pt x="6488889" y="6993278"/>
                  </a:lnTo>
                  <a:lnTo>
                    <a:pt x="6521874" y="6960289"/>
                  </a:lnTo>
                  <a:lnTo>
                    <a:pt x="6543503" y="6918453"/>
                  </a:lnTo>
                  <a:lnTo>
                    <a:pt x="6551269" y="6870279"/>
                  </a:lnTo>
                  <a:lnTo>
                    <a:pt x="6551269" y="152400"/>
                  </a:lnTo>
                  <a:lnTo>
                    <a:pt x="6543503" y="104231"/>
                  </a:lnTo>
                  <a:lnTo>
                    <a:pt x="6521874" y="62396"/>
                  </a:lnTo>
                  <a:lnTo>
                    <a:pt x="6488889" y="29405"/>
                  </a:lnTo>
                  <a:lnTo>
                    <a:pt x="6447052" y="7769"/>
                  </a:lnTo>
                  <a:lnTo>
                    <a:pt x="6398869" y="0"/>
                  </a:lnTo>
                  <a:lnTo>
                    <a:pt x="152400" y="0"/>
                  </a:lnTo>
                  <a:close/>
                </a:path>
              </a:pathLst>
            </a:custGeom>
            <a:ln w="10160">
              <a:solidFill>
                <a:srgbClr val="FFDF4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aphicFrame>
        <p:nvGraphicFramePr>
          <p:cNvPr id="34" name="object 34"/>
          <p:cNvGraphicFramePr>
            <a:graphicFrameLocks noGrp="1"/>
          </p:cNvGraphicFramePr>
          <p:nvPr/>
        </p:nvGraphicFramePr>
        <p:xfrm>
          <a:off x="10055466" y="1656003"/>
          <a:ext cx="4660262" cy="69786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404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934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836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286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1406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96850">
                <a:tc>
                  <a:txBody>
                    <a:bodyPr/>
                    <a:lstStyle/>
                    <a:p>
                      <a:pPr marL="20320" algn="ctr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1000" b="1" spc="-2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CODE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4604" marB="0">
                    <a:solidFill>
                      <a:srgbClr val="FFDF4F"/>
                    </a:solidFill>
                  </a:tcPr>
                </a:tc>
                <a:tc>
                  <a:txBody>
                    <a:bodyPr/>
                    <a:lstStyle/>
                    <a:p>
                      <a:pPr marL="303530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1000" b="1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LABELS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4604" marB="0">
                    <a:solidFill>
                      <a:srgbClr val="FFDF4F"/>
                    </a:solidFill>
                  </a:tcPr>
                </a:tc>
                <a:tc>
                  <a:txBody>
                    <a:bodyPr/>
                    <a:lstStyle/>
                    <a:p>
                      <a:pPr marR="5715" algn="ctr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1000" b="1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TUBE</a:t>
                      </a:r>
                      <a:r>
                        <a:rPr sz="1000" b="1" spc="-3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LENGTH</a:t>
                      </a:r>
                      <a:r>
                        <a:rPr sz="1000" b="1" spc="-3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2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(MM)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4604" marB="0">
                    <a:solidFill>
                      <a:srgbClr val="FFDF4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1000" b="1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COLOR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4604" marB="0">
                    <a:solidFill>
                      <a:srgbClr val="FFDF4F"/>
                    </a:solidFill>
                  </a:tcPr>
                </a:tc>
                <a:tc>
                  <a:txBody>
                    <a:bodyPr/>
                    <a:lstStyle/>
                    <a:p>
                      <a:pPr marL="7620" algn="ctr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1000" b="1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MATERIAL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4604" marB="0">
                    <a:solidFill>
                      <a:srgbClr val="FFDF4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1015">
                <a:tc>
                  <a:txBody>
                    <a:bodyPr/>
                    <a:lstStyle/>
                    <a:p>
                      <a:pPr marL="20320"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02840-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05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8415" marB="0"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0170" marR="59690"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Can</a:t>
                      </a:r>
                      <a:r>
                        <a:rPr sz="1000" spc="30" dirty="0">
                          <a:solidFill>
                            <a:srgbClr val="231F2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be</a:t>
                      </a:r>
                      <a:r>
                        <a:rPr sz="1000" spc="30" dirty="0">
                          <a:solidFill>
                            <a:srgbClr val="231F2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attached</a:t>
                      </a:r>
                      <a:r>
                        <a:rPr sz="1000" spc="-10" dirty="0">
                          <a:solidFill>
                            <a:srgbClr val="231F2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to</a:t>
                      </a:r>
                      <a:r>
                        <a:rPr sz="1000" spc="35" dirty="0">
                          <a:solidFill>
                            <a:srgbClr val="231F2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all</a:t>
                      </a:r>
                      <a:r>
                        <a:rPr sz="1000" spc="35" dirty="0">
                          <a:solidFill>
                            <a:srgbClr val="231F2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supports</a:t>
                      </a:r>
                      <a:r>
                        <a:rPr sz="1000" spc="40" dirty="0">
                          <a:solidFill>
                            <a:srgbClr val="231F2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of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the</a:t>
                      </a:r>
                      <a:r>
                        <a:rPr sz="1000" spc="35" dirty="0">
                          <a:solidFill>
                            <a:srgbClr val="231F2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program.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8415" marB="0"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5715"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000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150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8415" marB="0"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0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Black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8415" marB="0"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255"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000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ABS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8415" marB="0"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5" name="object 35"/>
          <p:cNvSpPr txBox="1"/>
          <p:nvPr/>
        </p:nvSpPr>
        <p:spPr>
          <a:xfrm>
            <a:off x="13452854" y="2363541"/>
            <a:ext cx="122428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00"/>
              </a:spcBef>
            </a:pPr>
            <a:r>
              <a:rPr sz="900" b="1" dirty="0">
                <a:solidFill>
                  <a:srgbClr val="231F20"/>
                </a:solidFill>
                <a:latin typeface="Arial"/>
                <a:cs typeface="Arial"/>
              </a:rPr>
              <a:t>Box</a:t>
            </a:r>
            <a:r>
              <a:rPr sz="900" b="1" spc="-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b="1" dirty="0">
                <a:solidFill>
                  <a:srgbClr val="231F20"/>
                </a:solidFill>
                <a:latin typeface="Arial"/>
                <a:cs typeface="Arial"/>
              </a:rPr>
              <a:t>units:</a:t>
            </a:r>
            <a:r>
              <a:rPr sz="900" b="1" spc="-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Arial"/>
                <a:cs typeface="Arial"/>
              </a:rPr>
              <a:t>10</a:t>
            </a:r>
            <a:endParaRPr sz="900">
              <a:latin typeface="Arial"/>
              <a:cs typeface="Arial"/>
            </a:endParaRPr>
          </a:p>
          <a:p>
            <a:pPr marR="5080" algn="r">
              <a:lnSpc>
                <a:spcPct val="100000"/>
              </a:lnSpc>
            </a:pPr>
            <a:r>
              <a:rPr sz="900" b="1" dirty="0">
                <a:solidFill>
                  <a:srgbClr val="231F20"/>
                </a:solidFill>
                <a:latin typeface="Arial"/>
                <a:cs typeface="Arial"/>
              </a:rPr>
              <a:t>Minimum</a:t>
            </a:r>
            <a:r>
              <a:rPr sz="900" b="1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b="1" dirty="0">
                <a:solidFill>
                  <a:srgbClr val="231F20"/>
                </a:solidFill>
                <a:latin typeface="Arial"/>
                <a:cs typeface="Arial"/>
              </a:rPr>
              <a:t>order:</a:t>
            </a:r>
            <a:r>
              <a:rPr sz="900" b="1" spc="-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231F20"/>
                </a:solidFill>
                <a:latin typeface="Arial"/>
                <a:cs typeface="Arial"/>
              </a:rPr>
              <a:t>1</a:t>
            </a:r>
            <a:r>
              <a:rPr sz="900" spc="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00" spc="-20" dirty="0">
                <a:solidFill>
                  <a:srgbClr val="231F20"/>
                </a:solidFill>
                <a:latin typeface="Arial"/>
                <a:cs typeface="Arial"/>
              </a:rPr>
              <a:t>box.</a:t>
            </a:r>
            <a:endParaRPr sz="900">
              <a:latin typeface="Arial"/>
              <a:cs typeface="Arial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10929607" y="1380007"/>
            <a:ext cx="4298950" cy="20320"/>
          </a:xfrm>
          <a:custGeom>
            <a:avLst/>
            <a:gdLst/>
            <a:ahLst/>
            <a:cxnLst/>
            <a:rect l="l" t="t" r="r" b="b"/>
            <a:pathLst>
              <a:path w="4298950" h="20319">
                <a:moveTo>
                  <a:pt x="4298403" y="0"/>
                </a:moveTo>
                <a:lnTo>
                  <a:pt x="0" y="0"/>
                </a:lnTo>
                <a:lnTo>
                  <a:pt x="0" y="19799"/>
                </a:lnTo>
                <a:lnTo>
                  <a:pt x="4298403" y="19799"/>
                </a:lnTo>
                <a:lnTo>
                  <a:pt x="4298403" y="0"/>
                </a:lnTo>
                <a:close/>
              </a:path>
            </a:pathLst>
          </a:custGeom>
          <a:solidFill>
            <a:srgbClr val="80828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 txBox="1"/>
          <p:nvPr/>
        </p:nvSpPr>
        <p:spPr>
          <a:xfrm>
            <a:off x="11067148" y="594258"/>
            <a:ext cx="366966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04800" marR="5080" indent="-292735" algn="r">
              <a:lnSpc>
                <a:spcPct val="100000"/>
              </a:lnSpc>
              <a:spcBef>
                <a:spcPts val="100"/>
              </a:spcBef>
            </a:pPr>
            <a:r>
              <a:rPr sz="1600" dirty="0">
                <a:solidFill>
                  <a:srgbClr val="231F20"/>
                </a:solidFill>
                <a:latin typeface="Arial"/>
                <a:cs typeface="Arial"/>
              </a:rPr>
              <a:t>GRIPPER</a:t>
            </a:r>
            <a:r>
              <a:rPr sz="1600" spc="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231F20"/>
                </a:solidFill>
                <a:latin typeface="Arial"/>
                <a:cs typeface="Arial"/>
              </a:rPr>
              <a:t>FOR</a:t>
            </a:r>
            <a:r>
              <a:rPr sz="1600" spc="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231F20"/>
                </a:solidFill>
                <a:latin typeface="Arial"/>
                <a:cs typeface="Arial"/>
              </a:rPr>
              <a:t>BOXES</a:t>
            </a:r>
            <a:r>
              <a:rPr sz="1600" spc="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sz="1600" spc="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231F20"/>
                </a:solidFill>
                <a:latin typeface="Arial"/>
                <a:cs typeface="Arial"/>
              </a:rPr>
              <a:t>BASKETS</a:t>
            </a:r>
            <a:r>
              <a:rPr sz="1600" spc="-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231F20"/>
                </a:solidFill>
                <a:latin typeface="Arial"/>
                <a:cs typeface="Arial"/>
              </a:rPr>
              <a:t>UP</a:t>
            </a:r>
            <a:r>
              <a:rPr sz="160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231F20"/>
                </a:solidFill>
                <a:latin typeface="Arial"/>
                <a:cs typeface="Arial"/>
              </a:rPr>
              <a:t>TO</a:t>
            </a:r>
            <a:r>
              <a:rPr sz="1600" spc="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231F20"/>
                </a:solidFill>
                <a:latin typeface="Arial"/>
                <a:cs typeface="Arial"/>
              </a:rPr>
              <a:t>15</a:t>
            </a:r>
            <a:r>
              <a:rPr sz="1600" spc="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231F20"/>
                </a:solidFill>
                <a:latin typeface="Arial"/>
                <a:cs typeface="Arial"/>
              </a:rPr>
              <a:t>MM</a:t>
            </a:r>
            <a:r>
              <a:rPr sz="1600" spc="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231F20"/>
                </a:solidFill>
                <a:latin typeface="Arial"/>
                <a:cs typeface="Arial"/>
              </a:rPr>
              <a:t>THICK</a:t>
            </a:r>
            <a:r>
              <a:rPr sz="1600" spc="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231F20"/>
                </a:solidFill>
                <a:latin typeface="Arial"/>
                <a:cs typeface="Arial"/>
              </a:rPr>
              <a:t>WITH</a:t>
            </a:r>
            <a:r>
              <a:rPr sz="1600" spc="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231F20"/>
                </a:solidFill>
                <a:latin typeface="Arial"/>
                <a:cs typeface="Arial"/>
              </a:rPr>
              <a:t>DEVICE</a:t>
            </a:r>
            <a:r>
              <a:rPr sz="1600" spc="-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231F20"/>
                </a:solidFill>
                <a:latin typeface="Arial"/>
                <a:cs typeface="Arial"/>
              </a:rPr>
              <a:t>FOR</a:t>
            </a:r>
            <a:r>
              <a:rPr sz="1600" spc="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231F20"/>
                </a:solidFill>
                <a:latin typeface="Arial"/>
                <a:cs typeface="Arial"/>
              </a:rPr>
              <a:t>SUPPORTS</a:t>
            </a:r>
            <a:r>
              <a:rPr sz="1600" spc="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231F20"/>
                </a:solidFill>
                <a:latin typeface="Arial"/>
                <a:cs typeface="Arial"/>
              </a:rPr>
              <a:t>WITH</a:t>
            </a:r>
            <a:r>
              <a:rPr sz="1600" spc="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231F20"/>
                </a:solidFill>
                <a:latin typeface="Arial"/>
                <a:cs typeface="Arial"/>
              </a:rPr>
              <a:t>INSERTS</a:t>
            </a:r>
            <a:endParaRPr sz="160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276313" y="10425277"/>
            <a:ext cx="167640" cy="1549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65"/>
              </a:lnSpc>
            </a:pPr>
            <a:r>
              <a:rPr sz="1000" spc="-25" dirty="0">
                <a:solidFill>
                  <a:srgbClr val="005AA9"/>
                </a:solidFill>
                <a:latin typeface="Arial"/>
                <a:cs typeface="Arial"/>
              </a:rPr>
              <a:t>52</a:t>
            </a:r>
            <a:endParaRPr sz="1000">
              <a:latin typeface="Arial"/>
              <a:cs typeface="Arial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14892235" y="10425277"/>
            <a:ext cx="167640" cy="1549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65"/>
              </a:lnSpc>
            </a:pPr>
            <a:r>
              <a:rPr sz="1000" spc="-25" dirty="0">
                <a:solidFill>
                  <a:srgbClr val="005AA9"/>
                </a:solidFill>
                <a:latin typeface="Arial"/>
                <a:cs typeface="Arial"/>
              </a:rPr>
              <a:t>53</a:t>
            </a:r>
            <a:endParaRPr sz="100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8315998" y="3095063"/>
            <a:ext cx="956944" cy="246379"/>
          </a:xfrm>
          <a:prstGeom prst="rect">
            <a:avLst/>
          </a:prstGeom>
          <a:solidFill>
            <a:srgbClr val="FFDF4F"/>
          </a:solidFill>
        </p:spPr>
        <p:txBody>
          <a:bodyPr vert="horz" wrap="square" lIns="0" tIns="635" rIns="0" bIns="0" rtlCol="0">
            <a:spAutoFit/>
          </a:bodyPr>
          <a:lstStyle/>
          <a:p>
            <a:pPr marL="102235">
              <a:lnSpc>
                <a:spcPct val="100000"/>
              </a:lnSpc>
              <a:spcBef>
                <a:spcPts val="5"/>
              </a:spcBef>
            </a:pPr>
            <a:r>
              <a:rPr sz="1400" b="1" dirty="0">
                <a:solidFill>
                  <a:srgbClr val="231F20"/>
                </a:solidFill>
                <a:latin typeface="Arial"/>
                <a:cs typeface="Arial"/>
              </a:rPr>
              <a:t>02840-</a:t>
            </a:r>
            <a:r>
              <a:rPr sz="1400" b="1" spc="-25" dirty="0">
                <a:solidFill>
                  <a:srgbClr val="231F20"/>
                </a:solidFill>
                <a:latin typeface="Arial"/>
                <a:cs typeface="Arial"/>
              </a:rPr>
              <a:t>05</a:t>
            </a:r>
            <a:endParaRPr sz="140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9272651" y="3095063"/>
            <a:ext cx="918210" cy="246379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4604" rIns="0" bIns="0" rtlCol="0">
            <a:spAutoFit/>
          </a:bodyPr>
          <a:lstStyle/>
          <a:p>
            <a:pPr marL="50165">
              <a:lnSpc>
                <a:spcPct val="100000"/>
              </a:lnSpc>
              <a:spcBef>
                <a:spcPts val="114"/>
              </a:spcBef>
            </a:pPr>
            <a:r>
              <a:rPr sz="1100" spc="-10" dirty="0">
                <a:solidFill>
                  <a:srgbClr val="231F20"/>
                </a:solidFill>
                <a:latin typeface="Arial"/>
                <a:cs typeface="Arial"/>
              </a:rPr>
              <a:t>APLICATION</a:t>
            </a:r>
            <a:endParaRPr sz="11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651297" y="274332"/>
            <a:ext cx="288607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i="1" spc="-10" dirty="0">
                <a:solidFill>
                  <a:srgbClr val="005AA9"/>
                </a:solidFill>
                <a:latin typeface="Arial"/>
                <a:cs typeface="Arial"/>
              </a:rPr>
              <a:t>Accessories</a:t>
            </a:r>
            <a:r>
              <a:rPr sz="900" i="1" spc="-15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rgbClr val="005AA9"/>
                </a:solidFill>
                <a:latin typeface="Arial"/>
                <a:cs typeface="Arial"/>
              </a:rPr>
              <a:t>for</a:t>
            </a:r>
            <a:r>
              <a:rPr sz="900" i="1" spc="-15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rgbClr val="005AA9"/>
                </a:solidFill>
                <a:latin typeface="Arial"/>
                <a:cs typeface="Arial"/>
              </a:rPr>
              <a:t>electronic</a:t>
            </a:r>
            <a:r>
              <a:rPr sz="900" i="1" spc="-15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rgbClr val="005AA9"/>
                </a:solidFill>
                <a:latin typeface="Arial"/>
                <a:cs typeface="Arial"/>
              </a:rPr>
              <a:t>labels</a:t>
            </a:r>
            <a:r>
              <a:rPr sz="900" i="1" spc="-15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900" i="1" spc="-10" dirty="0">
                <a:solidFill>
                  <a:srgbClr val="005AA9"/>
                </a:solidFill>
                <a:latin typeface="Arial"/>
                <a:cs typeface="Arial"/>
              </a:rPr>
              <a:t>Solum </a:t>
            </a:r>
            <a:r>
              <a:rPr sz="900" i="1" spc="65" dirty="0">
                <a:solidFill>
                  <a:srgbClr val="005AA9"/>
                </a:solidFill>
                <a:latin typeface="Arial"/>
                <a:cs typeface="Arial"/>
              </a:rPr>
              <a:t>/</a:t>
            </a:r>
            <a:r>
              <a:rPr sz="900" i="1" spc="-15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rgbClr val="005AA9"/>
                </a:solidFill>
                <a:latin typeface="Arial"/>
                <a:cs typeface="Arial"/>
              </a:rPr>
              <a:t>Catalogue</a:t>
            </a:r>
            <a:r>
              <a:rPr sz="900" spc="-5" dirty="0">
                <a:solidFill>
                  <a:srgbClr val="005AA9"/>
                </a:solidFill>
                <a:latin typeface="Times New Roman"/>
                <a:cs typeface="Times New Roman"/>
              </a:rPr>
              <a:t> </a:t>
            </a:r>
            <a:r>
              <a:rPr sz="900" i="1" spc="-20" dirty="0">
                <a:solidFill>
                  <a:srgbClr val="005AA9"/>
                </a:solidFill>
                <a:latin typeface="Arial"/>
                <a:cs typeface="Arial"/>
              </a:rPr>
              <a:t>2023</a:t>
            </a:r>
            <a:endParaRPr sz="9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99312" y="274332"/>
            <a:ext cx="288607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i="1" spc="-10" dirty="0">
                <a:solidFill>
                  <a:srgbClr val="005AA9"/>
                </a:solidFill>
                <a:latin typeface="Arial"/>
                <a:cs typeface="Arial"/>
              </a:rPr>
              <a:t>Accessories</a:t>
            </a:r>
            <a:r>
              <a:rPr sz="900" i="1" spc="-15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rgbClr val="005AA9"/>
                </a:solidFill>
                <a:latin typeface="Arial"/>
                <a:cs typeface="Arial"/>
              </a:rPr>
              <a:t>for</a:t>
            </a:r>
            <a:r>
              <a:rPr sz="900" i="1" spc="-15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rgbClr val="005AA9"/>
                </a:solidFill>
                <a:latin typeface="Arial"/>
                <a:cs typeface="Arial"/>
              </a:rPr>
              <a:t>electronic</a:t>
            </a:r>
            <a:r>
              <a:rPr sz="900" i="1" spc="-15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rgbClr val="005AA9"/>
                </a:solidFill>
                <a:latin typeface="Arial"/>
                <a:cs typeface="Arial"/>
              </a:rPr>
              <a:t>labels</a:t>
            </a:r>
            <a:r>
              <a:rPr sz="900" i="1" spc="-15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900" i="1" spc="-10" dirty="0">
                <a:solidFill>
                  <a:srgbClr val="005AA9"/>
                </a:solidFill>
                <a:latin typeface="Arial"/>
                <a:cs typeface="Arial"/>
              </a:rPr>
              <a:t>Solum </a:t>
            </a:r>
            <a:r>
              <a:rPr sz="900" i="1" spc="65" dirty="0">
                <a:solidFill>
                  <a:srgbClr val="005AA9"/>
                </a:solidFill>
                <a:latin typeface="Arial"/>
                <a:cs typeface="Arial"/>
              </a:rPr>
              <a:t>/</a:t>
            </a:r>
            <a:r>
              <a:rPr sz="900" i="1" spc="-15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rgbClr val="005AA9"/>
                </a:solidFill>
                <a:latin typeface="Arial"/>
                <a:cs typeface="Arial"/>
              </a:rPr>
              <a:t>Catalogue</a:t>
            </a:r>
            <a:r>
              <a:rPr sz="900" spc="-5" dirty="0">
                <a:solidFill>
                  <a:srgbClr val="005AA9"/>
                </a:solidFill>
                <a:latin typeface="Times New Roman"/>
                <a:cs typeface="Times New Roman"/>
              </a:rPr>
              <a:t> </a:t>
            </a:r>
            <a:r>
              <a:rPr sz="900" i="1" spc="-20" dirty="0">
                <a:solidFill>
                  <a:srgbClr val="005AA9"/>
                </a:solidFill>
                <a:latin typeface="Arial"/>
                <a:cs typeface="Arial"/>
              </a:rPr>
              <a:t>2023</a:t>
            </a:r>
            <a:endParaRPr sz="90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612001" y="3263163"/>
            <a:ext cx="6561455" cy="7033259"/>
            <a:chOff x="612001" y="3263163"/>
            <a:chExt cx="6561455" cy="7033259"/>
          </a:xfrm>
        </p:grpSpPr>
        <p:sp>
          <p:nvSpPr>
            <p:cNvPr id="5" name="object 5"/>
            <p:cNvSpPr/>
            <p:nvPr/>
          </p:nvSpPr>
          <p:spPr>
            <a:xfrm>
              <a:off x="617081" y="3268243"/>
              <a:ext cx="6551295" cy="7023100"/>
            </a:xfrm>
            <a:custGeom>
              <a:avLst/>
              <a:gdLst/>
              <a:ahLst/>
              <a:cxnLst/>
              <a:rect l="l" t="t" r="r" b="b"/>
              <a:pathLst>
                <a:path w="6551295" h="7023100">
                  <a:moveTo>
                    <a:pt x="152400" y="0"/>
                  </a:moveTo>
                  <a:lnTo>
                    <a:pt x="104231" y="7769"/>
                  </a:lnTo>
                  <a:lnTo>
                    <a:pt x="62396" y="29405"/>
                  </a:lnTo>
                  <a:lnTo>
                    <a:pt x="29405" y="62396"/>
                  </a:lnTo>
                  <a:lnTo>
                    <a:pt x="7769" y="104231"/>
                  </a:lnTo>
                  <a:lnTo>
                    <a:pt x="0" y="152400"/>
                  </a:lnTo>
                  <a:lnTo>
                    <a:pt x="0" y="6870279"/>
                  </a:lnTo>
                  <a:lnTo>
                    <a:pt x="7769" y="6918453"/>
                  </a:lnTo>
                  <a:lnTo>
                    <a:pt x="29405" y="6960289"/>
                  </a:lnTo>
                  <a:lnTo>
                    <a:pt x="62396" y="6993278"/>
                  </a:lnTo>
                  <a:lnTo>
                    <a:pt x="104231" y="7014911"/>
                  </a:lnTo>
                  <a:lnTo>
                    <a:pt x="152400" y="7022679"/>
                  </a:lnTo>
                  <a:lnTo>
                    <a:pt x="6398893" y="7022679"/>
                  </a:lnTo>
                  <a:lnTo>
                    <a:pt x="6447066" y="7014911"/>
                  </a:lnTo>
                  <a:lnTo>
                    <a:pt x="6488902" y="6993278"/>
                  </a:lnTo>
                  <a:lnTo>
                    <a:pt x="6521891" y="6960289"/>
                  </a:lnTo>
                  <a:lnTo>
                    <a:pt x="6543525" y="6918453"/>
                  </a:lnTo>
                  <a:lnTo>
                    <a:pt x="6551293" y="6870279"/>
                  </a:lnTo>
                  <a:lnTo>
                    <a:pt x="6551293" y="152400"/>
                  </a:lnTo>
                  <a:lnTo>
                    <a:pt x="6543525" y="104231"/>
                  </a:lnTo>
                  <a:lnTo>
                    <a:pt x="6521891" y="62396"/>
                  </a:lnTo>
                  <a:lnTo>
                    <a:pt x="6488902" y="29405"/>
                  </a:lnTo>
                  <a:lnTo>
                    <a:pt x="6447066" y="7769"/>
                  </a:lnTo>
                  <a:lnTo>
                    <a:pt x="6398893" y="0"/>
                  </a:lnTo>
                  <a:lnTo>
                    <a:pt x="152400" y="0"/>
                  </a:lnTo>
                  <a:close/>
                </a:path>
              </a:pathLst>
            </a:custGeom>
            <a:ln w="10160">
              <a:solidFill>
                <a:srgbClr val="FFDF4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739053" y="3632796"/>
              <a:ext cx="926320" cy="277939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830741" y="6685940"/>
              <a:ext cx="981168" cy="3119898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179150" y="3632730"/>
              <a:ext cx="2532379" cy="6045263"/>
            </a:xfrm>
            <a:prstGeom prst="rect">
              <a:avLst/>
            </a:prstGeom>
          </p:spPr>
        </p:pic>
      </p:grpSp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24721" y="613714"/>
            <a:ext cx="974234" cy="2306586"/>
          </a:xfrm>
          <a:prstGeom prst="rect">
            <a:avLst/>
          </a:prstGeom>
        </p:spPr>
      </p:pic>
      <p:sp>
        <p:nvSpPr>
          <p:cNvPr id="10" name="object 10"/>
          <p:cNvSpPr/>
          <p:nvPr/>
        </p:nvSpPr>
        <p:spPr>
          <a:xfrm>
            <a:off x="1927796" y="1219499"/>
            <a:ext cx="5745480" cy="20320"/>
          </a:xfrm>
          <a:custGeom>
            <a:avLst/>
            <a:gdLst/>
            <a:ahLst/>
            <a:cxnLst/>
            <a:rect l="l" t="t" r="r" b="b"/>
            <a:pathLst>
              <a:path w="5745480" h="20319">
                <a:moveTo>
                  <a:pt x="5744933" y="0"/>
                </a:moveTo>
                <a:lnTo>
                  <a:pt x="0" y="0"/>
                </a:lnTo>
                <a:lnTo>
                  <a:pt x="0" y="19804"/>
                </a:lnTo>
                <a:lnTo>
                  <a:pt x="5744933" y="19804"/>
                </a:lnTo>
                <a:lnTo>
                  <a:pt x="5744933" y="0"/>
                </a:lnTo>
                <a:close/>
              </a:path>
            </a:pathLst>
          </a:custGeom>
          <a:solidFill>
            <a:srgbClr val="80828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1877301" y="537654"/>
            <a:ext cx="530479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0" marR="5080" indent="-368935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MAGNUM</a:t>
            </a:r>
            <a:r>
              <a:rPr sz="2000" spc="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MODEL</a:t>
            </a:r>
            <a:r>
              <a:rPr sz="2000" spc="-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TELESCOPIC</a:t>
            </a:r>
            <a:r>
              <a:rPr sz="2000" spc="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TUBE</a:t>
            </a:r>
            <a:r>
              <a:rPr sz="2000" spc="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2000" spc="-20" dirty="0">
                <a:solidFill>
                  <a:srgbClr val="231F20"/>
                </a:solidFill>
                <a:latin typeface="Arial"/>
                <a:cs typeface="Arial"/>
              </a:rPr>
              <a:t>WITH</a:t>
            </a:r>
            <a:r>
              <a:rPr sz="2000" spc="-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EXTENDABLE</a:t>
            </a:r>
            <a:r>
              <a:rPr sz="2000" spc="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BAR</a:t>
            </a:r>
            <a:r>
              <a:rPr sz="2000" spc="4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from</a:t>
            </a:r>
            <a:r>
              <a:rPr sz="2000" spc="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1000</a:t>
            </a:r>
            <a:r>
              <a:rPr sz="2000" spc="4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to</a:t>
            </a:r>
            <a:r>
              <a:rPr sz="2000" spc="4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1900</a:t>
            </a:r>
            <a:r>
              <a:rPr sz="2000" spc="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2000" spc="-25" dirty="0">
                <a:solidFill>
                  <a:srgbClr val="231F20"/>
                </a:solidFill>
                <a:latin typeface="Arial"/>
                <a:cs typeface="Arial"/>
              </a:rPr>
              <a:t>MM</a:t>
            </a:r>
            <a:endParaRPr sz="20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60714" y="3095064"/>
            <a:ext cx="956944" cy="373380"/>
          </a:xfrm>
          <a:prstGeom prst="rect">
            <a:avLst/>
          </a:prstGeom>
          <a:solidFill>
            <a:srgbClr val="FFDF4F"/>
          </a:solidFill>
        </p:spPr>
        <p:txBody>
          <a:bodyPr vert="horz" wrap="square" lIns="0" tIns="635" rIns="0" bIns="0" rtlCol="0">
            <a:spAutoFit/>
          </a:bodyPr>
          <a:lstStyle/>
          <a:p>
            <a:pPr marL="102235">
              <a:lnSpc>
                <a:spcPct val="100000"/>
              </a:lnSpc>
              <a:spcBef>
                <a:spcPts val="5"/>
              </a:spcBef>
            </a:pPr>
            <a:r>
              <a:rPr sz="1400" b="1" dirty="0">
                <a:solidFill>
                  <a:srgbClr val="231F20"/>
                </a:solidFill>
                <a:latin typeface="Arial"/>
                <a:cs typeface="Arial"/>
              </a:rPr>
              <a:t>02900-</a:t>
            </a:r>
            <a:r>
              <a:rPr sz="1400" b="1" spc="-25" dirty="0">
                <a:solidFill>
                  <a:srgbClr val="231F20"/>
                </a:solidFill>
                <a:latin typeface="Arial"/>
                <a:cs typeface="Arial"/>
              </a:rPr>
              <a:t>08</a:t>
            </a:r>
            <a:endParaRPr sz="14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717370" y="3095064"/>
            <a:ext cx="3589654" cy="373380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4604" rIns="0" bIns="0" rtlCol="0">
            <a:spAutoFit/>
          </a:bodyPr>
          <a:lstStyle/>
          <a:p>
            <a:pPr marL="50165" marR="57785">
              <a:lnSpc>
                <a:spcPct val="100000"/>
              </a:lnSpc>
              <a:spcBef>
                <a:spcPts val="114"/>
              </a:spcBef>
            </a:pP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MAGNUM</a:t>
            </a:r>
            <a:r>
              <a:rPr sz="1100" spc="-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spc="-20" dirty="0">
                <a:solidFill>
                  <a:srgbClr val="231F20"/>
                </a:solidFill>
                <a:latin typeface="Arial"/>
                <a:cs typeface="Arial"/>
              </a:rPr>
              <a:t>02630-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08</a:t>
            </a:r>
            <a:r>
              <a:rPr sz="110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spc="-35" dirty="0">
                <a:solidFill>
                  <a:srgbClr val="231F20"/>
                </a:solidFill>
                <a:latin typeface="Arial"/>
                <a:cs typeface="Arial"/>
              </a:rPr>
              <a:t>TELESCOPIC</a:t>
            </a:r>
            <a:r>
              <a:rPr sz="110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spc="-20" dirty="0">
                <a:solidFill>
                  <a:srgbClr val="231F20"/>
                </a:solidFill>
                <a:latin typeface="Arial"/>
                <a:cs typeface="Arial"/>
              </a:rPr>
              <a:t>TUBE</a:t>
            </a:r>
            <a:r>
              <a:rPr sz="110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spc="-20" dirty="0">
                <a:solidFill>
                  <a:srgbClr val="231F20"/>
                </a:solidFill>
                <a:latin typeface="Arial"/>
                <a:cs typeface="Arial"/>
              </a:rPr>
              <a:t>APPLICATION</a:t>
            </a:r>
            <a:r>
              <a:rPr sz="1100" spc="-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spc="-20" dirty="0">
                <a:solidFill>
                  <a:srgbClr val="231F20"/>
                </a:solidFill>
                <a:latin typeface="Arial"/>
                <a:cs typeface="Arial"/>
              </a:rPr>
              <a:t>WITH</a:t>
            </a:r>
            <a:r>
              <a:rPr sz="110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spc="-55" dirty="0">
                <a:solidFill>
                  <a:srgbClr val="231F20"/>
                </a:solidFill>
                <a:latin typeface="Arial"/>
                <a:cs typeface="Arial"/>
              </a:rPr>
              <a:t>SUPPORT</a:t>
            </a:r>
            <a:r>
              <a:rPr sz="110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spc="-20" dirty="0">
                <a:solidFill>
                  <a:srgbClr val="231F20"/>
                </a:solidFill>
                <a:latin typeface="Arial"/>
                <a:cs typeface="Arial"/>
              </a:rPr>
              <a:t>02062-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08</a:t>
            </a:r>
            <a:r>
              <a:rPr sz="110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spc="-30" dirty="0">
                <a:solidFill>
                  <a:srgbClr val="231F20"/>
                </a:solidFill>
                <a:latin typeface="Arial"/>
                <a:cs typeface="Arial"/>
              </a:rPr>
              <a:t>FOR</a:t>
            </a:r>
            <a:r>
              <a:rPr sz="110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SOLUM</a:t>
            </a:r>
            <a:r>
              <a:rPr sz="110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11.6</a:t>
            </a:r>
            <a:r>
              <a:rPr sz="110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Arial"/>
                <a:cs typeface="Arial"/>
              </a:rPr>
              <a:t>LABELS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2718003" y="2005063"/>
            <a:ext cx="4450080" cy="0"/>
          </a:xfrm>
          <a:custGeom>
            <a:avLst/>
            <a:gdLst/>
            <a:ahLst/>
            <a:cxnLst/>
            <a:rect l="l" t="t" r="r" b="b"/>
            <a:pathLst>
              <a:path w="4450080">
                <a:moveTo>
                  <a:pt x="0" y="0"/>
                </a:moveTo>
                <a:lnTo>
                  <a:pt x="760476" y="0"/>
                </a:lnTo>
              </a:path>
              <a:path w="4450080">
                <a:moveTo>
                  <a:pt x="760476" y="0"/>
                </a:moveTo>
                <a:lnTo>
                  <a:pt x="1405801" y="0"/>
                </a:lnTo>
              </a:path>
              <a:path w="4450080">
                <a:moveTo>
                  <a:pt x="1405801" y="0"/>
                </a:moveTo>
                <a:lnTo>
                  <a:pt x="2956801" y="0"/>
                </a:lnTo>
              </a:path>
              <a:path w="4450080">
                <a:moveTo>
                  <a:pt x="2956801" y="0"/>
                </a:moveTo>
                <a:lnTo>
                  <a:pt x="3650399" y="0"/>
                </a:lnTo>
              </a:path>
              <a:path w="4450080">
                <a:moveTo>
                  <a:pt x="3650399" y="0"/>
                </a:moveTo>
                <a:lnTo>
                  <a:pt x="4449597" y="0"/>
                </a:lnTo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2718003" y="1605610"/>
            <a:ext cx="4450080" cy="196850"/>
          </a:xfrm>
          <a:prstGeom prst="rect">
            <a:avLst/>
          </a:prstGeom>
          <a:solidFill>
            <a:srgbClr val="FFDF4F"/>
          </a:solidFill>
        </p:spPr>
        <p:txBody>
          <a:bodyPr vert="horz" wrap="square" lIns="0" tIns="14604" rIns="0" bIns="0" rtlCol="0">
            <a:spAutoFit/>
          </a:bodyPr>
          <a:lstStyle/>
          <a:p>
            <a:pPr marL="196215">
              <a:lnSpc>
                <a:spcPct val="100000"/>
              </a:lnSpc>
              <a:spcBef>
                <a:spcPts val="114"/>
              </a:spcBef>
              <a:tabLst>
                <a:tab pos="828675" algn="l"/>
                <a:tab pos="1464945" algn="l"/>
                <a:tab pos="3074035" algn="l"/>
                <a:tab pos="3727450" algn="l"/>
              </a:tabLst>
            </a:pPr>
            <a:r>
              <a:rPr sz="1000" b="1" spc="-20" dirty="0">
                <a:solidFill>
                  <a:srgbClr val="231F20"/>
                </a:solidFill>
                <a:latin typeface="Arial"/>
                <a:cs typeface="Arial"/>
              </a:rPr>
              <a:t>CODE</a:t>
            </a:r>
            <a:r>
              <a:rPr sz="1000" b="1" dirty="0">
                <a:solidFill>
                  <a:srgbClr val="231F20"/>
                </a:solidFill>
                <a:latin typeface="Arial"/>
                <a:cs typeface="Arial"/>
              </a:rPr>
              <a:t>	</a:t>
            </a:r>
            <a:r>
              <a:rPr sz="1000" b="1" spc="-10" dirty="0">
                <a:solidFill>
                  <a:srgbClr val="231F20"/>
                </a:solidFill>
                <a:latin typeface="Arial"/>
                <a:cs typeface="Arial"/>
              </a:rPr>
              <a:t>LABELS</a:t>
            </a:r>
            <a:r>
              <a:rPr sz="1000" b="1" dirty="0">
                <a:solidFill>
                  <a:srgbClr val="231F20"/>
                </a:solidFill>
                <a:latin typeface="Arial"/>
                <a:cs typeface="Arial"/>
              </a:rPr>
              <a:t>	HEIGHT</a:t>
            </a:r>
            <a:r>
              <a:rPr sz="1000" b="1" spc="-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b="1" dirty="0">
                <a:solidFill>
                  <a:srgbClr val="231F20"/>
                </a:solidFill>
                <a:latin typeface="Arial"/>
                <a:cs typeface="Arial"/>
              </a:rPr>
              <a:t>MIN./MAX</a:t>
            </a:r>
            <a:r>
              <a:rPr sz="1000" b="1" spc="-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b="1" spc="-20" dirty="0">
                <a:solidFill>
                  <a:srgbClr val="231F20"/>
                </a:solidFill>
                <a:latin typeface="Arial"/>
                <a:cs typeface="Arial"/>
              </a:rPr>
              <a:t>(MM)</a:t>
            </a:r>
            <a:r>
              <a:rPr sz="1000" b="1" dirty="0">
                <a:solidFill>
                  <a:srgbClr val="231F20"/>
                </a:solidFill>
                <a:latin typeface="Arial"/>
                <a:cs typeface="Arial"/>
              </a:rPr>
              <a:t>	</a:t>
            </a:r>
            <a:r>
              <a:rPr sz="1000" b="1" spc="-10" dirty="0">
                <a:solidFill>
                  <a:srgbClr val="231F20"/>
                </a:solidFill>
                <a:latin typeface="Arial"/>
                <a:cs typeface="Arial"/>
              </a:rPr>
              <a:t>COLOR</a:t>
            </a:r>
            <a:r>
              <a:rPr sz="1000" b="1" dirty="0">
                <a:solidFill>
                  <a:srgbClr val="231F20"/>
                </a:solidFill>
                <a:latin typeface="Arial"/>
                <a:cs typeface="Arial"/>
              </a:rPr>
              <a:t>	</a:t>
            </a:r>
            <a:r>
              <a:rPr sz="1000" b="1" spc="-10" dirty="0">
                <a:solidFill>
                  <a:srgbClr val="231F20"/>
                </a:solidFill>
                <a:latin typeface="Arial"/>
                <a:cs typeface="Arial"/>
              </a:rPr>
              <a:t>MATERIAL</a:t>
            </a:r>
            <a:endParaRPr sz="10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816047" y="1749194"/>
            <a:ext cx="4313555" cy="565150"/>
          </a:xfrm>
          <a:prstGeom prst="rect">
            <a:avLst/>
          </a:prstGeom>
        </p:spPr>
        <p:txBody>
          <a:bodyPr vert="horz" wrap="square" lIns="0" tIns="717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65"/>
              </a:spcBef>
              <a:tabLst>
                <a:tab pos="865505" algn="l"/>
                <a:tab pos="1746250" algn="l"/>
                <a:tab pos="2939415" algn="l"/>
                <a:tab pos="3668395" algn="l"/>
              </a:tabLst>
            </a:pP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02900-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08</a:t>
            </a:r>
            <a:r>
              <a:rPr sz="1000" dirty="0">
                <a:solidFill>
                  <a:srgbClr val="231F20"/>
                </a:solidFill>
                <a:latin typeface="Times New Roman"/>
                <a:cs typeface="Times New Roman"/>
              </a:rPr>
              <a:t>	</a:t>
            </a:r>
            <a:r>
              <a:rPr sz="1000" spc="-20" dirty="0">
                <a:solidFill>
                  <a:srgbClr val="231F20"/>
                </a:solidFill>
                <a:latin typeface="Arial"/>
                <a:cs typeface="Arial"/>
              </a:rPr>
              <a:t>11.6</a:t>
            </a:r>
            <a:r>
              <a:rPr sz="1000" dirty="0">
                <a:solidFill>
                  <a:srgbClr val="231F20"/>
                </a:solidFill>
                <a:latin typeface="Times New Roman"/>
                <a:cs typeface="Times New Roman"/>
              </a:rPr>
              <a:t>	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1000</a:t>
            </a:r>
            <a:r>
              <a:rPr sz="1000" spc="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/</a:t>
            </a:r>
            <a:r>
              <a:rPr sz="1000" spc="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Arial"/>
                <a:cs typeface="Arial"/>
              </a:rPr>
              <a:t>1900</a:t>
            </a:r>
            <a:r>
              <a:rPr sz="1000" dirty="0">
                <a:solidFill>
                  <a:srgbClr val="231F20"/>
                </a:solidFill>
                <a:latin typeface="Times New Roman"/>
                <a:cs typeface="Times New Roman"/>
              </a:rPr>
              <a:t>	</a:t>
            </a:r>
            <a:r>
              <a:rPr sz="1000" spc="-10" dirty="0">
                <a:solidFill>
                  <a:srgbClr val="231F20"/>
                </a:solidFill>
                <a:latin typeface="Arial"/>
                <a:cs typeface="Arial"/>
              </a:rPr>
              <a:t>Anodized</a:t>
            </a:r>
            <a:r>
              <a:rPr sz="1000" dirty="0">
                <a:solidFill>
                  <a:srgbClr val="231F20"/>
                </a:solidFill>
                <a:latin typeface="Times New Roman"/>
                <a:cs typeface="Times New Roman"/>
              </a:rPr>
              <a:t>	</a:t>
            </a:r>
            <a:r>
              <a:rPr sz="1000" spc="-10" dirty="0">
                <a:solidFill>
                  <a:srgbClr val="231F20"/>
                </a:solidFill>
                <a:latin typeface="Arial"/>
                <a:cs typeface="Arial"/>
              </a:rPr>
              <a:t>Aluminum</a:t>
            </a:r>
            <a:endParaRPr sz="1000">
              <a:latin typeface="Arial"/>
              <a:cs typeface="Arial"/>
            </a:endParaRPr>
          </a:p>
          <a:p>
            <a:pPr marR="5080" algn="r">
              <a:lnSpc>
                <a:spcPct val="100000"/>
              </a:lnSpc>
              <a:spcBef>
                <a:spcPts val="420"/>
              </a:spcBef>
            </a:pPr>
            <a:r>
              <a:rPr sz="900" b="1" dirty="0">
                <a:solidFill>
                  <a:srgbClr val="231F20"/>
                </a:solidFill>
                <a:latin typeface="Arial"/>
                <a:cs typeface="Arial"/>
              </a:rPr>
              <a:t>Box</a:t>
            </a:r>
            <a:r>
              <a:rPr sz="900" b="1" spc="-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b="1" dirty="0">
                <a:solidFill>
                  <a:srgbClr val="231F20"/>
                </a:solidFill>
                <a:latin typeface="Arial"/>
                <a:cs typeface="Arial"/>
              </a:rPr>
              <a:t>units:</a:t>
            </a:r>
            <a:r>
              <a:rPr sz="900" b="1" spc="-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spc="-50" dirty="0">
                <a:solidFill>
                  <a:srgbClr val="231F20"/>
                </a:solidFill>
                <a:latin typeface="Arial"/>
                <a:cs typeface="Arial"/>
              </a:rPr>
              <a:t>5</a:t>
            </a:r>
            <a:endParaRPr sz="900">
              <a:latin typeface="Arial"/>
              <a:cs typeface="Arial"/>
            </a:endParaRPr>
          </a:p>
          <a:p>
            <a:pPr marR="5080" algn="r">
              <a:lnSpc>
                <a:spcPct val="100000"/>
              </a:lnSpc>
            </a:pPr>
            <a:r>
              <a:rPr sz="900" b="1" dirty="0">
                <a:solidFill>
                  <a:srgbClr val="231F20"/>
                </a:solidFill>
                <a:latin typeface="Arial"/>
                <a:cs typeface="Arial"/>
              </a:rPr>
              <a:t>Minimum</a:t>
            </a:r>
            <a:r>
              <a:rPr sz="900" b="1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b="1" dirty="0">
                <a:solidFill>
                  <a:srgbClr val="231F20"/>
                </a:solidFill>
                <a:latin typeface="Arial"/>
                <a:cs typeface="Arial"/>
              </a:rPr>
              <a:t>order:</a:t>
            </a:r>
            <a:r>
              <a:rPr sz="900" b="1" spc="-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231F20"/>
                </a:solidFill>
                <a:latin typeface="Arial"/>
                <a:cs typeface="Arial"/>
              </a:rPr>
              <a:t>1</a:t>
            </a:r>
            <a:r>
              <a:rPr sz="900" spc="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00" spc="-20" dirty="0">
                <a:solidFill>
                  <a:srgbClr val="231F20"/>
                </a:solidFill>
                <a:latin typeface="Arial"/>
                <a:cs typeface="Arial"/>
              </a:rPr>
              <a:t>box.</a:t>
            </a:r>
            <a:endParaRPr sz="900">
              <a:latin typeface="Arial"/>
              <a:cs typeface="Arial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8167268" y="5146256"/>
            <a:ext cx="6561455" cy="5149850"/>
            <a:chOff x="8167268" y="5146256"/>
            <a:chExt cx="6561455" cy="5149850"/>
          </a:xfrm>
        </p:grpSpPr>
        <p:sp>
          <p:nvSpPr>
            <p:cNvPr id="18" name="object 18"/>
            <p:cNvSpPr/>
            <p:nvPr/>
          </p:nvSpPr>
          <p:spPr>
            <a:xfrm>
              <a:off x="8172348" y="5151336"/>
              <a:ext cx="6551295" cy="5139690"/>
            </a:xfrm>
            <a:custGeom>
              <a:avLst/>
              <a:gdLst/>
              <a:ahLst/>
              <a:cxnLst/>
              <a:rect l="l" t="t" r="r" b="b"/>
              <a:pathLst>
                <a:path w="6551294" h="5139690">
                  <a:moveTo>
                    <a:pt x="152400" y="0"/>
                  </a:moveTo>
                  <a:lnTo>
                    <a:pt x="104231" y="7769"/>
                  </a:lnTo>
                  <a:lnTo>
                    <a:pt x="62396" y="29405"/>
                  </a:lnTo>
                  <a:lnTo>
                    <a:pt x="29405" y="62396"/>
                  </a:lnTo>
                  <a:lnTo>
                    <a:pt x="7769" y="104231"/>
                  </a:lnTo>
                  <a:lnTo>
                    <a:pt x="0" y="152400"/>
                  </a:lnTo>
                  <a:lnTo>
                    <a:pt x="0" y="4987187"/>
                  </a:lnTo>
                  <a:lnTo>
                    <a:pt x="7769" y="5035355"/>
                  </a:lnTo>
                  <a:lnTo>
                    <a:pt x="29405" y="5077190"/>
                  </a:lnTo>
                  <a:lnTo>
                    <a:pt x="62396" y="5110181"/>
                  </a:lnTo>
                  <a:lnTo>
                    <a:pt x="104231" y="5131817"/>
                  </a:lnTo>
                  <a:lnTo>
                    <a:pt x="152400" y="5139587"/>
                  </a:lnTo>
                  <a:lnTo>
                    <a:pt x="6398869" y="5139587"/>
                  </a:lnTo>
                  <a:lnTo>
                    <a:pt x="6447052" y="5131817"/>
                  </a:lnTo>
                  <a:lnTo>
                    <a:pt x="6488889" y="5110181"/>
                  </a:lnTo>
                  <a:lnTo>
                    <a:pt x="6521874" y="5077190"/>
                  </a:lnTo>
                  <a:lnTo>
                    <a:pt x="6543503" y="5035355"/>
                  </a:lnTo>
                  <a:lnTo>
                    <a:pt x="6551269" y="4987187"/>
                  </a:lnTo>
                  <a:lnTo>
                    <a:pt x="6551269" y="152400"/>
                  </a:lnTo>
                  <a:lnTo>
                    <a:pt x="6543503" y="104231"/>
                  </a:lnTo>
                  <a:lnTo>
                    <a:pt x="6521874" y="62396"/>
                  </a:lnTo>
                  <a:lnTo>
                    <a:pt x="6488889" y="29405"/>
                  </a:lnTo>
                  <a:lnTo>
                    <a:pt x="6447052" y="7769"/>
                  </a:lnTo>
                  <a:lnTo>
                    <a:pt x="6398869" y="0"/>
                  </a:lnTo>
                  <a:lnTo>
                    <a:pt x="152400" y="0"/>
                  </a:lnTo>
                  <a:close/>
                </a:path>
              </a:pathLst>
            </a:custGeom>
            <a:ln w="10160">
              <a:solidFill>
                <a:srgbClr val="FFDF4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804648" y="5528190"/>
              <a:ext cx="583884" cy="1607885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238865" y="5442415"/>
              <a:ext cx="589974" cy="1754561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633343" y="5631853"/>
              <a:ext cx="1213578" cy="4103351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3197585" y="5662211"/>
              <a:ext cx="1268958" cy="4097265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687226" y="7589510"/>
              <a:ext cx="971505" cy="2586738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0188605" y="7583286"/>
              <a:ext cx="932703" cy="2540535"/>
            </a:xfrm>
            <a:prstGeom prst="rect">
              <a:avLst/>
            </a:prstGeom>
          </p:spPr>
        </p:pic>
      </p:grpSp>
      <p:pic>
        <p:nvPicPr>
          <p:cNvPr id="25" name="object 25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8999898" y="611974"/>
            <a:ext cx="146579" cy="1996669"/>
          </a:xfrm>
          <a:prstGeom prst="rect">
            <a:avLst/>
          </a:prstGeom>
        </p:spPr>
      </p:pic>
      <p:grpSp>
        <p:nvGrpSpPr>
          <p:cNvPr id="26" name="object 26"/>
          <p:cNvGrpSpPr/>
          <p:nvPr/>
        </p:nvGrpSpPr>
        <p:grpSpPr>
          <a:xfrm>
            <a:off x="8353526" y="3090024"/>
            <a:ext cx="2153285" cy="1679575"/>
            <a:chOff x="8353526" y="3090024"/>
            <a:chExt cx="2153285" cy="1679575"/>
          </a:xfrm>
        </p:grpSpPr>
        <p:pic>
          <p:nvPicPr>
            <p:cNvPr id="27" name="object 2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8353526" y="3090024"/>
              <a:ext cx="1367491" cy="826130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9187822" y="3924009"/>
              <a:ext cx="1318652" cy="845234"/>
            </a:xfrm>
            <a:prstGeom prst="rect">
              <a:avLst/>
            </a:prstGeom>
          </p:spPr>
        </p:pic>
      </p:grpSp>
      <p:sp>
        <p:nvSpPr>
          <p:cNvPr id="29" name="object 29"/>
          <p:cNvSpPr/>
          <p:nvPr/>
        </p:nvSpPr>
        <p:spPr>
          <a:xfrm>
            <a:off x="9813594" y="2147963"/>
            <a:ext cx="4916170" cy="0"/>
          </a:xfrm>
          <a:custGeom>
            <a:avLst/>
            <a:gdLst/>
            <a:ahLst/>
            <a:cxnLst/>
            <a:rect l="l" t="t" r="r" b="b"/>
            <a:pathLst>
              <a:path w="4916169">
                <a:moveTo>
                  <a:pt x="0" y="0"/>
                </a:moveTo>
                <a:lnTo>
                  <a:pt x="693000" y="0"/>
                </a:lnTo>
              </a:path>
              <a:path w="4916169">
                <a:moveTo>
                  <a:pt x="693000" y="0"/>
                </a:moveTo>
                <a:lnTo>
                  <a:pt x="1811121" y="0"/>
                </a:lnTo>
              </a:path>
              <a:path w="4916169">
                <a:moveTo>
                  <a:pt x="1811134" y="0"/>
                </a:moveTo>
                <a:lnTo>
                  <a:pt x="3505530" y="0"/>
                </a:lnTo>
              </a:path>
              <a:path w="4916169">
                <a:moveTo>
                  <a:pt x="3505530" y="0"/>
                </a:moveTo>
                <a:lnTo>
                  <a:pt x="4144594" y="0"/>
                </a:lnTo>
              </a:path>
              <a:path w="4916169">
                <a:moveTo>
                  <a:pt x="4144467" y="0"/>
                </a:moveTo>
                <a:lnTo>
                  <a:pt x="4915738" y="0"/>
                </a:lnTo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9813594" y="1449717"/>
            <a:ext cx="4916170" cy="196850"/>
          </a:xfrm>
          <a:prstGeom prst="rect">
            <a:avLst/>
          </a:prstGeom>
          <a:solidFill>
            <a:srgbClr val="FFDF4F"/>
          </a:solidFill>
        </p:spPr>
        <p:txBody>
          <a:bodyPr vert="horz" wrap="square" lIns="0" tIns="14604" rIns="0" bIns="0" rtlCol="0">
            <a:spAutoFit/>
          </a:bodyPr>
          <a:lstStyle/>
          <a:p>
            <a:pPr marL="162560">
              <a:lnSpc>
                <a:spcPct val="100000"/>
              </a:lnSpc>
              <a:spcBef>
                <a:spcPts val="114"/>
              </a:spcBef>
              <a:tabLst>
                <a:tab pos="997585" algn="l"/>
                <a:tab pos="1926589" algn="l"/>
                <a:tab pos="3595370" algn="l"/>
                <a:tab pos="4207510" algn="l"/>
              </a:tabLst>
            </a:pPr>
            <a:r>
              <a:rPr sz="1000" b="1" spc="-20" dirty="0">
                <a:solidFill>
                  <a:srgbClr val="231F20"/>
                </a:solidFill>
                <a:latin typeface="Arial"/>
                <a:cs typeface="Arial"/>
              </a:rPr>
              <a:t>CODE</a:t>
            </a:r>
            <a:r>
              <a:rPr sz="1000" b="1" dirty="0">
                <a:solidFill>
                  <a:srgbClr val="231F20"/>
                </a:solidFill>
                <a:latin typeface="Arial"/>
                <a:cs typeface="Arial"/>
              </a:rPr>
              <a:t>	</a:t>
            </a:r>
            <a:r>
              <a:rPr sz="1000" b="1" spc="-10" dirty="0">
                <a:solidFill>
                  <a:srgbClr val="231F20"/>
                </a:solidFill>
                <a:latin typeface="Arial"/>
                <a:cs typeface="Arial"/>
              </a:rPr>
              <a:t>LABELS</a:t>
            </a:r>
            <a:r>
              <a:rPr sz="1000" b="1" dirty="0">
                <a:solidFill>
                  <a:srgbClr val="231F20"/>
                </a:solidFill>
                <a:latin typeface="Arial"/>
                <a:cs typeface="Arial"/>
              </a:rPr>
              <a:t>	HEIGHT</a:t>
            </a:r>
            <a:r>
              <a:rPr sz="1000" b="1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b="1" dirty="0">
                <a:solidFill>
                  <a:srgbClr val="231F20"/>
                </a:solidFill>
                <a:latin typeface="Arial"/>
                <a:cs typeface="Arial"/>
              </a:rPr>
              <a:t>MIN./MAX.</a:t>
            </a:r>
            <a:r>
              <a:rPr sz="1000" b="1" spc="-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b="1" spc="-20" dirty="0">
                <a:solidFill>
                  <a:srgbClr val="231F20"/>
                </a:solidFill>
                <a:latin typeface="Arial"/>
                <a:cs typeface="Arial"/>
              </a:rPr>
              <a:t>(MM)</a:t>
            </a:r>
            <a:r>
              <a:rPr sz="1000" b="1" dirty="0">
                <a:solidFill>
                  <a:srgbClr val="231F20"/>
                </a:solidFill>
                <a:latin typeface="Arial"/>
                <a:cs typeface="Arial"/>
              </a:rPr>
              <a:t>	</a:t>
            </a:r>
            <a:r>
              <a:rPr sz="1000" b="1" spc="-10" dirty="0">
                <a:solidFill>
                  <a:srgbClr val="231F20"/>
                </a:solidFill>
                <a:latin typeface="Arial"/>
                <a:cs typeface="Arial"/>
              </a:rPr>
              <a:t>COLOR</a:t>
            </a:r>
            <a:r>
              <a:rPr sz="1000" b="1" dirty="0">
                <a:solidFill>
                  <a:srgbClr val="231F20"/>
                </a:solidFill>
                <a:latin typeface="Arial"/>
                <a:cs typeface="Arial"/>
              </a:rPr>
              <a:t>	</a:t>
            </a:r>
            <a:r>
              <a:rPr sz="1000" b="1" spc="-10" dirty="0">
                <a:solidFill>
                  <a:srgbClr val="231F20"/>
                </a:solidFill>
                <a:latin typeface="Arial"/>
                <a:cs typeface="Arial"/>
              </a:rPr>
              <a:t>MATERIAL</a:t>
            </a:r>
            <a:endParaRPr sz="100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9877907" y="1652663"/>
            <a:ext cx="56451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02905-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08</a:t>
            </a:r>
            <a:endParaRPr sz="100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10550883" y="1652663"/>
            <a:ext cx="1029969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34290" algn="just">
              <a:lnSpc>
                <a:spcPct val="100000"/>
              </a:lnSpc>
              <a:spcBef>
                <a:spcPts val="100"/>
              </a:spcBef>
            </a:pP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Can</a:t>
            </a:r>
            <a:r>
              <a:rPr sz="1000" spc="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be</a:t>
            </a:r>
            <a:r>
              <a:rPr sz="1000" spc="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Arial"/>
                <a:cs typeface="Arial"/>
              </a:rPr>
              <a:t>attached</a:t>
            </a:r>
            <a:r>
              <a:rPr sz="1000" spc="-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to</a:t>
            </a:r>
            <a:r>
              <a:rPr sz="1000" spc="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all</a:t>
            </a:r>
            <a:r>
              <a:rPr sz="1000" spc="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1000" spc="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Arial"/>
                <a:cs typeface="Arial"/>
              </a:rPr>
              <a:t>supports</a:t>
            </a:r>
            <a:r>
              <a:rPr sz="1000" spc="-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of</a:t>
            </a:r>
            <a:r>
              <a:rPr sz="1000" spc="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1000" spc="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Arial"/>
                <a:cs typeface="Arial"/>
              </a:rPr>
              <a:t>program.</a:t>
            </a:r>
            <a:endParaRPr sz="100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12193675" y="1652663"/>
            <a:ext cx="244602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178560" algn="l"/>
                <a:tab pos="1866900" algn="l"/>
              </a:tabLst>
            </a:pP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300</a:t>
            </a:r>
            <a:r>
              <a:rPr sz="1000" spc="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/</a:t>
            </a:r>
            <a:r>
              <a:rPr sz="1000" spc="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510</a:t>
            </a:r>
            <a:r>
              <a:rPr sz="1000" dirty="0">
                <a:solidFill>
                  <a:srgbClr val="231F20"/>
                </a:solidFill>
                <a:latin typeface="Times New Roman"/>
                <a:cs typeface="Times New Roman"/>
              </a:rPr>
              <a:t>	</a:t>
            </a:r>
            <a:r>
              <a:rPr sz="1000" spc="-10" dirty="0">
                <a:solidFill>
                  <a:srgbClr val="231F20"/>
                </a:solidFill>
                <a:latin typeface="Arial"/>
                <a:cs typeface="Arial"/>
              </a:rPr>
              <a:t>Anodized</a:t>
            </a:r>
            <a:r>
              <a:rPr sz="1000" dirty="0">
                <a:solidFill>
                  <a:srgbClr val="231F20"/>
                </a:solidFill>
                <a:latin typeface="Times New Roman"/>
                <a:cs typeface="Times New Roman"/>
              </a:rPr>
              <a:t>	</a:t>
            </a:r>
            <a:r>
              <a:rPr sz="1000" spc="-10" dirty="0">
                <a:solidFill>
                  <a:srgbClr val="231F20"/>
                </a:solidFill>
                <a:latin typeface="Arial"/>
                <a:cs typeface="Arial"/>
              </a:rPr>
              <a:t>Aluminum</a:t>
            </a:r>
            <a:endParaRPr sz="100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13467208" y="2157260"/>
            <a:ext cx="122428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00"/>
              </a:spcBef>
            </a:pPr>
            <a:r>
              <a:rPr sz="900" b="1" dirty="0">
                <a:solidFill>
                  <a:srgbClr val="231F20"/>
                </a:solidFill>
                <a:latin typeface="Arial"/>
                <a:cs typeface="Arial"/>
              </a:rPr>
              <a:t>Box</a:t>
            </a:r>
            <a:r>
              <a:rPr sz="900" b="1" spc="-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b="1" dirty="0">
                <a:solidFill>
                  <a:srgbClr val="231F20"/>
                </a:solidFill>
                <a:latin typeface="Arial"/>
                <a:cs typeface="Arial"/>
              </a:rPr>
              <a:t>units:</a:t>
            </a:r>
            <a:r>
              <a:rPr sz="900" b="1" spc="-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spc="-50" dirty="0">
                <a:solidFill>
                  <a:srgbClr val="231F20"/>
                </a:solidFill>
                <a:latin typeface="Arial"/>
                <a:cs typeface="Arial"/>
              </a:rPr>
              <a:t>5</a:t>
            </a:r>
            <a:endParaRPr sz="900">
              <a:latin typeface="Arial"/>
              <a:cs typeface="Arial"/>
            </a:endParaRPr>
          </a:p>
          <a:p>
            <a:pPr marR="5080" algn="r">
              <a:lnSpc>
                <a:spcPct val="100000"/>
              </a:lnSpc>
            </a:pPr>
            <a:r>
              <a:rPr sz="900" b="1" dirty="0">
                <a:solidFill>
                  <a:srgbClr val="231F20"/>
                </a:solidFill>
                <a:latin typeface="Arial"/>
                <a:cs typeface="Arial"/>
              </a:rPr>
              <a:t>Minimum</a:t>
            </a:r>
            <a:r>
              <a:rPr sz="900" b="1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b="1" dirty="0">
                <a:solidFill>
                  <a:srgbClr val="231F20"/>
                </a:solidFill>
                <a:latin typeface="Arial"/>
                <a:cs typeface="Arial"/>
              </a:rPr>
              <a:t>order:</a:t>
            </a:r>
            <a:r>
              <a:rPr sz="900" b="1" spc="-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231F20"/>
                </a:solidFill>
                <a:latin typeface="Arial"/>
                <a:cs typeface="Arial"/>
              </a:rPr>
              <a:t>1</a:t>
            </a:r>
            <a:r>
              <a:rPr sz="900" spc="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00" spc="-20" dirty="0">
                <a:solidFill>
                  <a:srgbClr val="231F20"/>
                </a:solidFill>
                <a:latin typeface="Arial"/>
                <a:cs typeface="Arial"/>
              </a:rPr>
              <a:t>box.</a:t>
            </a:r>
            <a:endParaRPr sz="900">
              <a:latin typeface="Arial"/>
              <a:cs typeface="Arial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10213200" y="1134008"/>
            <a:ext cx="5015230" cy="20320"/>
          </a:xfrm>
          <a:custGeom>
            <a:avLst/>
            <a:gdLst/>
            <a:ahLst/>
            <a:cxnLst/>
            <a:rect l="l" t="t" r="r" b="b"/>
            <a:pathLst>
              <a:path w="5015230" h="20319">
                <a:moveTo>
                  <a:pt x="5014798" y="0"/>
                </a:moveTo>
                <a:lnTo>
                  <a:pt x="0" y="0"/>
                </a:lnTo>
                <a:lnTo>
                  <a:pt x="0" y="19799"/>
                </a:lnTo>
                <a:lnTo>
                  <a:pt x="5014798" y="19799"/>
                </a:lnTo>
                <a:lnTo>
                  <a:pt x="5014798" y="0"/>
                </a:lnTo>
                <a:close/>
              </a:path>
            </a:pathLst>
          </a:custGeom>
          <a:solidFill>
            <a:srgbClr val="80828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1568595" y="3621646"/>
            <a:ext cx="3659504" cy="20320"/>
          </a:xfrm>
          <a:custGeom>
            <a:avLst/>
            <a:gdLst/>
            <a:ahLst/>
            <a:cxnLst/>
            <a:rect l="l" t="t" r="r" b="b"/>
            <a:pathLst>
              <a:path w="3659505" h="20320">
                <a:moveTo>
                  <a:pt x="3659403" y="0"/>
                </a:moveTo>
                <a:lnTo>
                  <a:pt x="0" y="0"/>
                </a:lnTo>
                <a:lnTo>
                  <a:pt x="0" y="19799"/>
                </a:lnTo>
                <a:lnTo>
                  <a:pt x="3659403" y="19799"/>
                </a:lnTo>
                <a:lnTo>
                  <a:pt x="3659403" y="0"/>
                </a:lnTo>
                <a:close/>
              </a:path>
            </a:pathLst>
          </a:custGeom>
          <a:solidFill>
            <a:srgbClr val="80828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 txBox="1"/>
          <p:nvPr/>
        </p:nvSpPr>
        <p:spPr>
          <a:xfrm>
            <a:off x="10165355" y="548588"/>
            <a:ext cx="4572000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582295">
              <a:lnSpc>
                <a:spcPct val="100000"/>
              </a:lnSpc>
              <a:spcBef>
                <a:spcPts val="100"/>
              </a:spcBef>
            </a:pPr>
            <a:r>
              <a:rPr sz="1600" dirty="0">
                <a:solidFill>
                  <a:srgbClr val="231F20"/>
                </a:solidFill>
                <a:latin typeface="Arial"/>
                <a:cs typeface="Arial"/>
              </a:rPr>
              <a:t>NEMO</a:t>
            </a:r>
            <a:r>
              <a:rPr sz="1600" spc="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231F20"/>
                </a:solidFill>
                <a:latin typeface="Arial"/>
                <a:cs typeface="Arial"/>
              </a:rPr>
              <a:t>MODEL</a:t>
            </a:r>
            <a:r>
              <a:rPr sz="1600" spc="-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231F20"/>
                </a:solidFill>
                <a:latin typeface="Arial"/>
                <a:cs typeface="Arial"/>
              </a:rPr>
              <a:t>TELESCOPIC</a:t>
            </a:r>
            <a:r>
              <a:rPr sz="1600" spc="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231F20"/>
                </a:solidFill>
                <a:latin typeface="Arial"/>
                <a:cs typeface="Arial"/>
              </a:rPr>
              <a:t>TUBE</a:t>
            </a:r>
            <a:r>
              <a:rPr sz="1600" spc="48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600" spc="-20" dirty="0">
                <a:solidFill>
                  <a:srgbClr val="231F20"/>
                </a:solidFill>
                <a:latin typeface="Arial"/>
                <a:cs typeface="Arial"/>
              </a:rPr>
              <a:t>WITH</a:t>
            </a:r>
            <a:r>
              <a:rPr sz="1600" spc="-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231F20"/>
                </a:solidFill>
                <a:latin typeface="Arial"/>
                <a:cs typeface="Arial"/>
              </a:rPr>
              <a:t>EXTENDABLE</a:t>
            </a:r>
            <a:r>
              <a:rPr sz="1600" spc="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231F20"/>
                </a:solidFill>
                <a:latin typeface="Arial"/>
                <a:cs typeface="Arial"/>
              </a:rPr>
              <a:t>BAR</a:t>
            </a:r>
            <a:r>
              <a:rPr sz="1600" spc="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sz="1600" spc="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231F20"/>
                </a:solidFill>
                <a:latin typeface="Arial"/>
                <a:cs typeface="Arial"/>
              </a:rPr>
              <a:t>DEVICE</a:t>
            </a:r>
            <a:r>
              <a:rPr sz="1600" spc="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231F20"/>
                </a:solidFill>
                <a:latin typeface="Arial"/>
                <a:cs typeface="Arial"/>
              </a:rPr>
              <a:t>FOR</a:t>
            </a:r>
            <a:r>
              <a:rPr sz="1600" spc="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231F20"/>
                </a:solidFill>
                <a:latin typeface="Arial"/>
                <a:cs typeface="Arial"/>
              </a:rPr>
              <a:t>INSERTS</a:t>
            </a:r>
            <a:endParaRPr sz="1600">
              <a:latin typeface="Arial"/>
              <a:cs typeface="Arial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276313" y="10425277"/>
            <a:ext cx="167640" cy="1549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65"/>
              </a:lnSpc>
            </a:pPr>
            <a:r>
              <a:rPr sz="1000" spc="-25" dirty="0">
                <a:solidFill>
                  <a:srgbClr val="005AA9"/>
                </a:solidFill>
                <a:latin typeface="Arial"/>
                <a:cs typeface="Arial"/>
              </a:rPr>
              <a:t>54</a:t>
            </a:r>
            <a:endParaRPr sz="1000">
              <a:latin typeface="Arial"/>
              <a:cs typeface="Arial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14892235" y="10425277"/>
            <a:ext cx="167640" cy="1549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65"/>
              </a:lnSpc>
            </a:pPr>
            <a:r>
              <a:rPr sz="1000" spc="-25" dirty="0">
                <a:solidFill>
                  <a:srgbClr val="005AA9"/>
                </a:solidFill>
                <a:latin typeface="Arial"/>
                <a:cs typeface="Arial"/>
              </a:rPr>
              <a:t>55</a:t>
            </a:r>
            <a:endParaRPr sz="100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11527443" y="2933217"/>
            <a:ext cx="320929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32485" marR="5080" indent="-820419">
              <a:lnSpc>
                <a:spcPct val="100000"/>
              </a:lnSpc>
              <a:spcBef>
                <a:spcPts val="100"/>
              </a:spcBef>
            </a:pPr>
            <a:r>
              <a:rPr sz="2000" spc="-20" dirty="0">
                <a:solidFill>
                  <a:srgbClr val="231F20"/>
                </a:solidFill>
                <a:latin typeface="Arial"/>
                <a:cs typeface="Arial"/>
              </a:rPr>
              <a:t>METAL</a:t>
            </a:r>
            <a:r>
              <a:rPr sz="2000" spc="-4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BASES</a:t>
            </a:r>
            <a:r>
              <a:rPr sz="2000" spc="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FOR</a:t>
            </a:r>
            <a:r>
              <a:rPr sz="2000" spc="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2000" spc="-20" dirty="0">
                <a:solidFill>
                  <a:srgbClr val="231F20"/>
                </a:solidFill>
                <a:latin typeface="Arial"/>
                <a:cs typeface="Arial"/>
              </a:rPr>
              <a:t>NEMO</a:t>
            </a:r>
            <a:r>
              <a:rPr sz="2000" spc="-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TELESCOPIC</a:t>
            </a:r>
            <a:r>
              <a:rPr sz="2000" spc="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2000" spc="-20" dirty="0">
                <a:solidFill>
                  <a:srgbClr val="231F20"/>
                </a:solidFill>
                <a:latin typeface="Arial"/>
                <a:cs typeface="Arial"/>
              </a:rPr>
              <a:t>TUBE</a:t>
            </a:r>
            <a:endParaRPr sz="2000">
              <a:latin typeface="Arial"/>
              <a:cs typeface="Arial"/>
            </a:endParaRPr>
          </a:p>
        </p:txBody>
      </p:sp>
      <p:graphicFrame>
        <p:nvGraphicFramePr>
          <p:cNvPr id="39" name="object 39"/>
          <p:cNvGraphicFramePr>
            <a:graphicFrameLocks noGrp="1"/>
          </p:cNvGraphicFramePr>
          <p:nvPr/>
        </p:nvGraphicFramePr>
        <p:xfrm>
          <a:off x="11458079" y="3826065"/>
          <a:ext cx="3267073" cy="60134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480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40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405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1089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96850">
                <a:tc>
                  <a:txBody>
                    <a:bodyPr/>
                    <a:lstStyle/>
                    <a:p>
                      <a:pPr marL="22860" algn="ctr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1000" b="1" spc="-2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CODE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4604" marB="0">
                    <a:solidFill>
                      <a:srgbClr val="FFDF4F"/>
                    </a:solidFill>
                  </a:tcPr>
                </a:tc>
                <a:tc>
                  <a:txBody>
                    <a:bodyPr/>
                    <a:lstStyle/>
                    <a:p>
                      <a:pPr marL="8890" algn="ctr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1000" b="1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DIMENTIONS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4604" marB="0">
                    <a:solidFill>
                      <a:srgbClr val="FFDF4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1000" b="1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COLOR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4604" marB="0">
                    <a:solidFill>
                      <a:srgbClr val="FFDF4F"/>
                    </a:solidFill>
                  </a:tcPr>
                </a:tc>
                <a:tc>
                  <a:txBody>
                    <a:bodyPr/>
                    <a:lstStyle/>
                    <a:p>
                      <a:pPr marL="9525" algn="ctr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1000" b="1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MATERIAL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4604" marB="0">
                    <a:solidFill>
                      <a:srgbClr val="FFDF4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3995">
                <a:tc>
                  <a:txBody>
                    <a:bodyPr/>
                    <a:lstStyle/>
                    <a:p>
                      <a:pPr marL="22860"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02940-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08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8415" marB="0"/>
                </a:tc>
                <a:tc>
                  <a:txBody>
                    <a:bodyPr/>
                    <a:lstStyle/>
                    <a:p>
                      <a:pPr marL="8890"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0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160x200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841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RAL</a:t>
                      </a:r>
                      <a:r>
                        <a:rPr sz="1000" spc="-15" dirty="0">
                          <a:solidFill>
                            <a:srgbClr val="231F2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2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9006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8415" marB="0"/>
                </a:tc>
                <a:tc>
                  <a:txBody>
                    <a:bodyPr/>
                    <a:lstStyle/>
                    <a:p>
                      <a:pPr marL="9525"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0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Metal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8415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22860" algn="ct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02945-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08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6350" marB="0"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" algn="ct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Ø</a:t>
                      </a:r>
                      <a:r>
                        <a:rPr sz="1000" spc="25" dirty="0">
                          <a:solidFill>
                            <a:srgbClr val="231F2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240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6350" marB="0"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RAL</a:t>
                      </a:r>
                      <a:r>
                        <a:rPr sz="1000" spc="-15" dirty="0">
                          <a:solidFill>
                            <a:srgbClr val="231F2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2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9006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6350" marB="0"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525" algn="ct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0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Metal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6350" marB="0"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0" name="object 40"/>
          <p:cNvSpPr txBox="1"/>
          <p:nvPr/>
        </p:nvSpPr>
        <p:spPr>
          <a:xfrm>
            <a:off x="13461617" y="4437431"/>
            <a:ext cx="122428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00"/>
              </a:spcBef>
            </a:pPr>
            <a:r>
              <a:rPr sz="900" b="1" dirty="0">
                <a:solidFill>
                  <a:srgbClr val="231F20"/>
                </a:solidFill>
                <a:latin typeface="Arial"/>
                <a:cs typeface="Arial"/>
              </a:rPr>
              <a:t>Box</a:t>
            </a:r>
            <a:r>
              <a:rPr sz="900" b="1" spc="-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b="1" dirty="0">
                <a:solidFill>
                  <a:srgbClr val="231F20"/>
                </a:solidFill>
                <a:latin typeface="Arial"/>
                <a:cs typeface="Arial"/>
              </a:rPr>
              <a:t>units:</a:t>
            </a:r>
            <a:r>
              <a:rPr sz="900" b="1" spc="-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Arial"/>
                <a:cs typeface="Arial"/>
              </a:rPr>
              <a:t>10</a:t>
            </a:r>
            <a:endParaRPr sz="900">
              <a:latin typeface="Arial"/>
              <a:cs typeface="Arial"/>
            </a:endParaRPr>
          </a:p>
          <a:p>
            <a:pPr marR="5080" algn="r">
              <a:lnSpc>
                <a:spcPct val="100000"/>
              </a:lnSpc>
            </a:pPr>
            <a:r>
              <a:rPr sz="900" b="1" dirty="0">
                <a:solidFill>
                  <a:srgbClr val="231F20"/>
                </a:solidFill>
                <a:latin typeface="Arial"/>
                <a:cs typeface="Arial"/>
              </a:rPr>
              <a:t>Minimum</a:t>
            </a:r>
            <a:r>
              <a:rPr sz="900" b="1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b="1" dirty="0">
                <a:solidFill>
                  <a:srgbClr val="231F20"/>
                </a:solidFill>
                <a:latin typeface="Arial"/>
                <a:cs typeface="Arial"/>
              </a:rPr>
              <a:t>order:</a:t>
            </a:r>
            <a:r>
              <a:rPr sz="900" b="1" spc="-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231F20"/>
                </a:solidFill>
                <a:latin typeface="Arial"/>
                <a:cs typeface="Arial"/>
              </a:rPr>
              <a:t>1</a:t>
            </a:r>
            <a:r>
              <a:rPr sz="900" spc="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00" spc="-20" dirty="0">
                <a:solidFill>
                  <a:srgbClr val="231F20"/>
                </a:solidFill>
                <a:latin typeface="Arial"/>
                <a:cs typeface="Arial"/>
              </a:rPr>
              <a:t>box.</a:t>
            </a:r>
            <a:endParaRPr sz="900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8491499" y="5022979"/>
            <a:ext cx="2486025" cy="246379"/>
          </a:xfrm>
          <a:prstGeom prst="rect">
            <a:avLst/>
          </a:prstGeom>
          <a:solidFill>
            <a:srgbClr val="FFDF4F"/>
          </a:solidFill>
        </p:spPr>
        <p:txBody>
          <a:bodyPr vert="horz" wrap="square" lIns="0" tIns="14604" rIns="0" bIns="0" rtlCol="0">
            <a:spAutoFit/>
          </a:bodyPr>
          <a:lstStyle/>
          <a:p>
            <a:pPr marL="50165">
              <a:lnSpc>
                <a:spcPct val="100000"/>
              </a:lnSpc>
              <a:spcBef>
                <a:spcPts val="114"/>
              </a:spcBef>
            </a:pPr>
            <a:r>
              <a:rPr sz="1100" spc="-25" dirty="0">
                <a:solidFill>
                  <a:srgbClr val="231F20"/>
                </a:solidFill>
                <a:latin typeface="Arial"/>
                <a:cs typeface="Arial"/>
              </a:rPr>
              <a:t>TUBE</a:t>
            </a:r>
            <a:r>
              <a:rPr sz="1100" spc="-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02635-08</a:t>
            </a:r>
            <a:r>
              <a:rPr sz="1100" spc="-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spc="-25" dirty="0">
                <a:solidFill>
                  <a:srgbClr val="231F20"/>
                </a:solidFill>
                <a:latin typeface="Arial"/>
                <a:cs typeface="Arial"/>
              </a:rPr>
              <a:t>WITH</a:t>
            </a:r>
            <a:r>
              <a:rPr sz="1100" spc="-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spc="-25" dirty="0">
                <a:solidFill>
                  <a:srgbClr val="231F20"/>
                </a:solidFill>
                <a:latin typeface="Arial"/>
                <a:cs typeface="Arial"/>
              </a:rPr>
              <a:t>BASE</a:t>
            </a:r>
            <a:r>
              <a:rPr sz="1100" spc="-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spc="-20" dirty="0">
                <a:solidFill>
                  <a:srgbClr val="231F20"/>
                </a:solidFill>
                <a:latin typeface="Arial"/>
                <a:cs typeface="Arial"/>
              </a:rPr>
              <a:t>02640-</a:t>
            </a:r>
            <a:r>
              <a:rPr sz="1100" spc="-25" dirty="0">
                <a:solidFill>
                  <a:srgbClr val="231F20"/>
                </a:solidFill>
                <a:latin typeface="Arial"/>
                <a:cs typeface="Arial"/>
              </a:rPr>
              <a:t>08</a:t>
            </a:r>
            <a:endParaRPr sz="1100">
              <a:latin typeface="Arial"/>
              <a:cs typeface="Arial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11781904" y="5022979"/>
            <a:ext cx="2486025" cy="246379"/>
          </a:xfrm>
          <a:prstGeom prst="rect">
            <a:avLst/>
          </a:prstGeom>
          <a:solidFill>
            <a:srgbClr val="FFDF4F"/>
          </a:solidFill>
        </p:spPr>
        <p:txBody>
          <a:bodyPr vert="horz" wrap="square" lIns="0" tIns="14604" rIns="0" bIns="0" rtlCol="0">
            <a:spAutoFit/>
          </a:bodyPr>
          <a:lstStyle/>
          <a:p>
            <a:pPr marL="50165">
              <a:lnSpc>
                <a:spcPct val="100000"/>
              </a:lnSpc>
              <a:spcBef>
                <a:spcPts val="114"/>
              </a:spcBef>
            </a:pPr>
            <a:r>
              <a:rPr sz="1100" spc="-25" dirty="0">
                <a:solidFill>
                  <a:srgbClr val="231F20"/>
                </a:solidFill>
                <a:latin typeface="Arial"/>
                <a:cs typeface="Arial"/>
              </a:rPr>
              <a:t>TUBE</a:t>
            </a:r>
            <a:r>
              <a:rPr sz="1100" spc="-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02635-08</a:t>
            </a:r>
            <a:r>
              <a:rPr sz="1100" spc="-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spc="-25" dirty="0">
                <a:solidFill>
                  <a:srgbClr val="231F20"/>
                </a:solidFill>
                <a:latin typeface="Arial"/>
                <a:cs typeface="Arial"/>
              </a:rPr>
              <a:t>WITH</a:t>
            </a:r>
            <a:r>
              <a:rPr sz="1100" spc="-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spc="-25" dirty="0">
                <a:solidFill>
                  <a:srgbClr val="231F20"/>
                </a:solidFill>
                <a:latin typeface="Arial"/>
                <a:cs typeface="Arial"/>
              </a:rPr>
              <a:t>BASE</a:t>
            </a:r>
            <a:r>
              <a:rPr sz="1100" spc="-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spc="-20" dirty="0">
                <a:solidFill>
                  <a:srgbClr val="231F20"/>
                </a:solidFill>
                <a:latin typeface="Arial"/>
                <a:cs typeface="Arial"/>
              </a:rPr>
              <a:t>02645-</a:t>
            </a:r>
            <a:r>
              <a:rPr sz="1100" spc="-25" dirty="0">
                <a:solidFill>
                  <a:srgbClr val="231F20"/>
                </a:solidFill>
                <a:latin typeface="Arial"/>
                <a:cs typeface="Arial"/>
              </a:rPr>
              <a:t>08</a:t>
            </a:r>
            <a:endParaRPr sz="11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651297" y="274332"/>
            <a:ext cx="288607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i="1" spc="-10" dirty="0">
                <a:solidFill>
                  <a:srgbClr val="005AA9"/>
                </a:solidFill>
                <a:latin typeface="Arial"/>
                <a:cs typeface="Arial"/>
              </a:rPr>
              <a:t>Accessories</a:t>
            </a:r>
            <a:r>
              <a:rPr sz="900" i="1" spc="-15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rgbClr val="005AA9"/>
                </a:solidFill>
                <a:latin typeface="Arial"/>
                <a:cs typeface="Arial"/>
              </a:rPr>
              <a:t>for</a:t>
            </a:r>
            <a:r>
              <a:rPr sz="900" i="1" spc="-15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rgbClr val="005AA9"/>
                </a:solidFill>
                <a:latin typeface="Arial"/>
                <a:cs typeface="Arial"/>
              </a:rPr>
              <a:t>electronic</a:t>
            </a:r>
            <a:r>
              <a:rPr sz="900" i="1" spc="-15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rgbClr val="005AA9"/>
                </a:solidFill>
                <a:latin typeface="Arial"/>
                <a:cs typeface="Arial"/>
              </a:rPr>
              <a:t>labels</a:t>
            </a:r>
            <a:r>
              <a:rPr sz="900" i="1" spc="-15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900" i="1" spc="-10" dirty="0">
                <a:solidFill>
                  <a:srgbClr val="005AA9"/>
                </a:solidFill>
                <a:latin typeface="Arial"/>
                <a:cs typeface="Arial"/>
              </a:rPr>
              <a:t>Solum </a:t>
            </a:r>
            <a:r>
              <a:rPr sz="900" i="1" spc="65" dirty="0">
                <a:solidFill>
                  <a:srgbClr val="005AA9"/>
                </a:solidFill>
                <a:latin typeface="Arial"/>
                <a:cs typeface="Arial"/>
              </a:rPr>
              <a:t>/</a:t>
            </a:r>
            <a:r>
              <a:rPr sz="900" i="1" spc="-15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rgbClr val="005AA9"/>
                </a:solidFill>
                <a:latin typeface="Arial"/>
                <a:cs typeface="Arial"/>
              </a:rPr>
              <a:t>Catalogue</a:t>
            </a:r>
            <a:r>
              <a:rPr sz="900" spc="-5" dirty="0">
                <a:solidFill>
                  <a:srgbClr val="005AA9"/>
                </a:solidFill>
                <a:latin typeface="Times New Roman"/>
                <a:cs typeface="Times New Roman"/>
              </a:rPr>
              <a:t> </a:t>
            </a:r>
            <a:r>
              <a:rPr sz="900" i="1" spc="-20" dirty="0">
                <a:solidFill>
                  <a:srgbClr val="005AA9"/>
                </a:solidFill>
                <a:latin typeface="Arial"/>
                <a:cs typeface="Arial"/>
              </a:rPr>
              <a:t>2023</a:t>
            </a:r>
            <a:endParaRPr sz="9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99312" y="274332"/>
            <a:ext cx="288607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i="1" spc="-10" dirty="0">
                <a:solidFill>
                  <a:srgbClr val="005AA9"/>
                </a:solidFill>
                <a:latin typeface="Arial"/>
                <a:cs typeface="Arial"/>
              </a:rPr>
              <a:t>Accessories</a:t>
            </a:r>
            <a:r>
              <a:rPr sz="900" i="1" spc="-15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rgbClr val="005AA9"/>
                </a:solidFill>
                <a:latin typeface="Arial"/>
                <a:cs typeface="Arial"/>
              </a:rPr>
              <a:t>for</a:t>
            </a:r>
            <a:r>
              <a:rPr sz="900" i="1" spc="-15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rgbClr val="005AA9"/>
                </a:solidFill>
                <a:latin typeface="Arial"/>
                <a:cs typeface="Arial"/>
              </a:rPr>
              <a:t>electronic</a:t>
            </a:r>
            <a:r>
              <a:rPr sz="900" i="1" spc="-15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rgbClr val="005AA9"/>
                </a:solidFill>
                <a:latin typeface="Arial"/>
                <a:cs typeface="Arial"/>
              </a:rPr>
              <a:t>labels</a:t>
            </a:r>
            <a:r>
              <a:rPr sz="900" i="1" spc="-15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900" i="1" spc="-10" dirty="0">
                <a:solidFill>
                  <a:srgbClr val="005AA9"/>
                </a:solidFill>
                <a:latin typeface="Arial"/>
                <a:cs typeface="Arial"/>
              </a:rPr>
              <a:t>Solum </a:t>
            </a:r>
            <a:r>
              <a:rPr sz="900" i="1" spc="65" dirty="0">
                <a:solidFill>
                  <a:srgbClr val="005AA9"/>
                </a:solidFill>
                <a:latin typeface="Arial"/>
                <a:cs typeface="Arial"/>
              </a:rPr>
              <a:t>/</a:t>
            </a:r>
            <a:r>
              <a:rPr sz="900" i="1" spc="-15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rgbClr val="005AA9"/>
                </a:solidFill>
                <a:latin typeface="Arial"/>
                <a:cs typeface="Arial"/>
              </a:rPr>
              <a:t>Catalogue</a:t>
            </a:r>
            <a:r>
              <a:rPr sz="900" spc="-5" dirty="0">
                <a:solidFill>
                  <a:srgbClr val="005AA9"/>
                </a:solidFill>
                <a:latin typeface="Times New Roman"/>
                <a:cs typeface="Times New Roman"/>
              </a:rPr>
              <a:t> </a:t>
            </a:r>
            <a:r>
              <a:rPr sz="900" i="1" spc="-20" dirty="0">
                <a:solidFill>
                  <a:srgbClr val="005AA9"/>
                </a:solidFill>
                <a:latin typeface="Arial"/>
                <a:cs typeface="Arial"/>
              </a:rPr>
              <a:t>2023</a:t>
            </a:r>
            <a:endParaRPr sz="90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596190" y="8061223"/>
            <a:ext cx="6561455" cy="2237740"/>
            <a:chOff x="596190" y="8061223"/>
            <a:chExt cx="6561455" cy="2237740"/>
          </a:xfrm>
        </p:grpSpPr>
        <p:sp>
          <p:nvSpPr>
            <p:cNvPr id="5" name="object 5"/>
            <p:cNvSpPr/>
            <p:nvPr/>
          </p:nvSpPr>
          <p:spPr>
            <a:xfrm>
              <a:off x="601270" y="8066303"/>
              <a:ext cx="6551295" cy="2227580"/>
            </a:xfrm>
            <a:custGeom>
              <a:avLst/>
              <a:gdLst/>
              <a:ahLst/>
              <a:cxnLst/>
              <a:rect l="l" t="t" r="r" b="b"/>
              <a:pathLst>
                <a:path w="6551295" h="2227579">
                  <a:moveTo>
                    <a:pt x="152400" y="0"/>
                  </a:moveTo>
                  <a:lnTo>
                    <a:pt x="104232" y="7769"/>
                  </a:lnTo>
                  <a:lnTo>
                    <a:pt x="62397" y="29405"/>
                  </a:lnTo>
                  <a:lnTo>
                    <a:pt x="29406" y="62396"/>
                  </a:lnTo>
                  <a:lnTo>
                    <a:pt x="7770" y="104231"/>
                  </a:lnTo>
                  <a:lnTo>
                    <a:pt x="0" y="152400"/>
                  </a:lnTo>
                  <a:lnTo>
                    <a:pt x="0" y="2075003"/>
                  </a:lnTo>
                  <a:lnTo>
                    <a:pt x="7770" y="2123171"/>
                  </a:lnTo>
                  <a:lnTo>
                    <a:pt x="29406" y="2165006"/>
                  </a:lnTo>
                  <a:lnTo>
                    <a:pt x="62397" y="2197997"/>
                  </a:lnTo>
                  <a:lnTo>
                    <a:pt x="104232" y="2219633"/>
                  </a:lnTo>
                  <a:lnTo>
                    <a:pt x="152400" y="2227403"/>
                  </a:lnTo>
                  <a:lnTo>
                    <a:pt x="6398893" y="2227403"/>
                  </a:lnTo>
                  <a:lnTo>
                    <a:pt x="6447066" y="2219633"/>
                  </a:lnTo>
                  <a:lnTo>
                    <a:pt x="6488902" y="2197997"/>
                  </a:lnTo>
                  <a:lnTo>
                    <a:pt x="6521891" y="2165006"/>
                  </a:lnTo>
                  <a:lnTo>
                    <a:pt x="6543525" y="2123171"/>
                  </a:lnTo>
                  <a:lnTo>
                    <a:pt x="6551293" y="2075003"/>
                  </a:lnTo>
                  <a:lnTo>
                    <a:pt x="6551293" y="152400"/>
                  </a:lnTo>
                  <a:lnTo>
                    <a:pt x="6543525" y="104231"/>
                  </a:lnTo>
                  <a:lnTo>
                    <a:pt x="6521891" y="62396"/>
                  </a:lnTo>
                  <a:lnTo>
                    <a:pt x="6488902" y="29405"/>
                  </a:lnTo>
                  <a:lnTo>
                    <a:pt x="6447066" y="7769"/>
                  </a:lnTo>
                  <a:lnTo>
                    <a:pt x="6398893" y="0"/>
                  </a:lnTo>
                  <a:lnTo>
                    <a:pt x="152400" y="0"/>
                  </a:lnTo>
                  <a:close/>
                </a:path>
              </a:pathLst>
            </a:custGeom>
            <a:ln w="10160">
              <a:solidFill>
                <a:srgbClr val="80828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156630" y="8234983"/>
              <a:ext cx="1563818" cy="1916988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404019" y="8251052"/>
              <a:ext cx="1119621" cy="1608598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74057" y="8422154"/>
              <a:ext cx="1612715" cy="1657641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756006" y="7948495"/>
            <a:ext cx="1101725" cy="246379"/>
          </a:xfrm>
          <a:prstGeom prst="rect">
            <a:avLst/>
          </a:prstGeom>
          <a:solidFill>
            <a:srgbClr val="005AA9"/>
          </a:solidFill>
        </p:spPr>
        <p:txBody>
          <a:bodyPr vert="horz" wrap="square" lIns="0" tIns="11430" rIns="0" bIns="0" rtlCol="0">
            <a:spAutoFit/>
          </a:bodyPr>
          <a:lstStyle/>
          <a:p>
            <a:pPr marL="83185">
              <a:lnSpc>
                <a:spcPct val="100000"/>
              </a:lnSpc>
              <a:spcBef>
                <a:spcPts val="90"/>
              </a:spcBef>
            </a:pPr>
            <a:r>
              <a:rPr sz="1100" b="1" spc="-10" dirty="0">
                <a:solidFill>
                  <a:srgbClr val="FFFFFF"/>
                </a:solidFill>
                <a:latin typeface="Arial"/>
                <a:cs typeface="Arial"/>
              </a:rPr>
              <a:t>APPLICATION</a:t>
            </a:r>
            <a:endParaRPr sz="11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857603" y="7948495"/>
            <a:ext cx="1814830" cy="246379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4604" rIns="0" bIns="0" rtlCol="0">
            <a:spAutoFit/>
          </a:bodyPr>
          <a:lstStyle/>
          <a:p>
            <a:pPr marL="50165">
              <a:lnSpc>
                <a:spcPct val="100000"/>
              </a:lnSpc>
              <a:spcBef>
                <a:spcPts val="114"/>
              </a:spcBef>
            </a:pP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IN</a:t>
            </a:r>
            <a:r>
              <a:rPr sz="1100" spc="-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ALL</a:t>
            </a:r>
            <a:r>
              <a:rPr sz="1100" spc="-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SMALL</a:t>
            </a:r>
            <a:r>
              <a:rPr sz="1100" spc="-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Arial"/>
                <a:cs typeface="Arial"/>
              </a:rPr>
              <a:t>SUPPORTS</a:t>
            </a:r>
            <a:endParaRPr sz="1100" dirty="0">
              <a:latin typeface="Arial"/>
              <a:cs typeface="Arial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0" y="527215"/>
            <a:ext cx="2849880" cy="1198245"/>
            <a:chOff x="0" y="527215"/>
            <a:chExt cx="2849880" cy="1198245"/>
          </a:xfrm>
        </p:grpSpPr>
        <p:sp>
          <p:nvSpPr>
            <p:cNvPr id="12" name="object 12"/>
            <p:cNvSpPr/>
            <p:nvPr/>
          </p:nvSpPr>
          <p:spPr>
            <a:xfrm>
              <a:off x="0" y="527215"/>
              <a:ext cx="2849880" cy="1198245"/>
            </a:xfrm>
            <a:custGeom>
              <a:avLst/>
              <a:gdLst/>
              <a:ahLst/>
              <a:cxnLst/>
              <a:rect l="l" t="t" r="r" b="b"/>
              <a:pathLst>
                <a:path w="2849880" h="1198245">
                  <a:moveTo>
                    <a:pt x="2849460" y="0"/>
                  </a:moveTo>
                  <a:lnTo>
                    <a:pt x="0" y="0"/>
                  </a:lnTo>
                  <a:lnTo>
                    <a:pt x="0" y="1197863"/>
                  </a:lnTo>
                  <a:lnTo>
                    <a:pt x="2849460" y="1197863"/>
                  </a:lnTo>
                  <a:lnTo>
                    <a:pt x="2849460" y="0"/>
                  </a:lnTo>
                  <a:close/>
                </a:path>
              </a:pathLst>
            </a:custGeom>
            <a:solidFill>
              <a:srgbClr val="231F20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0" y="608406"/>
              <a:ext cx="2616835" cy="881380"/>
            </a:xfrm>
            <a:custGeom>
              <a:avLst/>
              <a:gdLst/>
              <a:ahLst/>
              <a:cxnLst/>
              <a:rect l="l" t="t" r="r" b="b"/>
              <a:pathLst>
                <a:path w="2616835" h="881380">
                  <a:moveTo>
                    <a:pt x="2616492" y="0"/>
                  </a:moveTo>
                  <a:lnTo>
                    <a:pt x="0" y="0"/>
                  </a:lnTo>
                  <a:lnTo>
                    <a:pt x="0" y="880833"/>
                  </a:lnTo>
                  <a:lnTo>
                    <a:pt x="2616492" y="880833"/>
                  </a:lnTo>
                  <a:lnTo>
                    <a:pt x="2616492" y="0"/>
                  </a:lnTo>
                  <a:close/>
                </a:path>
              </a:pathLst>
            </a:custGeom>
            <a:solidFill>
              <a:srgbClr val="005A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615499" y="614578"/>
            <a:ext cx="1729105" cy="889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800"/>
              </a:lnSpc>
              <a:spcBef>
                <a:spcPts val="100"/>
              </a:spcBef>
            </a:pPr>
            <a:r>
              <a:rPr sz="2500" b="1" spc="-10" dirty="0">
                <a:solidFill>
                  <a:srgbClr val="FFFFFF"/>
                </a:solidFill>
                <a:latin typeface="Arial"/>
                <a:cs typeface="Arial"/>
              </a:rPr>
              <a:t>PROMO</a:t>
            </a:r>
            <a:endParaRPr sz="2500">
              <a:latin typeface="Arial"/>
              <a:cs typeface="Arial"/>
            </a:endParaRPr>
          </a:p>
          <a:p>
            <a:pPr marL="12700">
              <a:lnSpc>
                <a:spcPts val="4000"/>
              </a:lnSpc>
            </a:pPr>
            <a:r>
              <a:rPr sz="3500" spc="-165" dirty="0">
                <a:solidFill>
                  <a:srgbClr val="FFFFFF"/>
                </a:solidFill>
                <a:latin typeface="Arial"/>
                <a:cs typeface="Arial"/>
              </a:rPr>
              <a:t>SYSTEM</a:t>
            </a:r>
            <a:endParaRPr sz="3500">
              <a:latin typeface="Arial"/>
              <a:cs typeface="Arial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8173275" y="7948495"/>
            <a:ext cx="6562090" cy="2350770"/>
            <a:chOff x="8173275" y="7948495"/>
            <a:chExt cx="6562090" cy="2350770"/>
          </a:xfrm>
        </p:grpSpPr>
        <p:sp>
          <p:nvSpPr>
            <p:cNvPr id="16" name="object 16"/>
            <p:cNvSpPr/>
            <p:nvPr/>
          </p:nvSpPr>
          <p:spPr>
            <a:xfrm>
              <a:off x="8178355" y="8066303"/>
              <a:ext cx="6551930" cy="2227580"/>
            </a:xfrm>
            <a:custGeom>
              <a:avLst/>
              <a:gdLst/>
              <a:ahLst/>
              <a:cxnLst/>
              <a:rect l="l" t="t" r="r" b="b"/>
              <a:pathLst>
                <a:path w="6551930" h="2227579">
                  <a:moveTo>
                    <a:pt x="152400" y="0"/>
                  </a:moveTo>
                  <a:lnTo>
                    <a:pt x="104231" y="7769"/>
                  </a:lnTo>
                  <a:lnTo>
                    <a:pt x="62396" y="29405"/>
                  </a:lnTo>
                  <a:lnTo>
                    <a:pt x="29405" y="62396"/>
                  </a:lnTo>
                  <a:lnTo>
                    <a:pt x="7769" y="104231"/>
                  </a:lnTo>
                  <a:lnTo>
                    <a:pt x="0" y="152400"/>
                  </a:lnTo>
                  <a:lnTo>
                    <a:pt x="0" y="2075003"/>
                  </a:lnTo>
                  <a:lnTo>
                    <a:pt x="7769" y="2123171"/>
                  </a:lnTo>
                  <a:lnTo>
                    <a:pt x="29405" y="2165006"/>
                  </a:lnTo>
                  <a:lnTo>
                    <a:pt x="62396" y="2197997"/>
                  </a:lnTo>
                  <a:lnTo>
                    <a:pt x="104231" y="2219633"/>
                  </a:lnTo>
                  <a:lnTo>
                    <a:pt x="152400" y="2227403"/>
                  </a:lnTo>
                  <a:lnTo>
                    <a:pt x="6398958" y="2227403"/>
                  </a:lnTo>
                  <a:lnTo>
                    <a:pt x="6447092" y="2219633"/>
                  </a:lnTo>
                  <a:lnTo>
                    <a:pt x="6488923" y="2197997"/>
                  </a:lnTo>
                  <a:lnTo>
                    <a:pt x="6521927" y="2165006"/>
                  </a:lnTo>
                  <a:lnTo>
                    <a:pt x="6543580" y="2123171"/>
                  </a:lnTo>
                  <a:lnTo>
                    <a:pt x="6551358" y="2075003"/>
                  </a:lnTo>
                  <a:lnTo>
                    <a:pt x="6551358" y="152400"/>
                  </a:lnTo>
                  <a:lnTo>
                    <a:pt x="6543580" y="104231"/>
                  </a:lnTo>
                  <a:lnTo>
                    <a:pt x="6521927" y="62396"/>
                  </a:lnTo>
                  <a:lnTo>
                    <a:pt x="6488923" y="29405"/>
                  </a:lnTo>
                  <a:lnTo>
                    <a:pt x="6447092" y="7769"/>
                  </a:lnTo>
                  <a:lnTo>
                    <a:pt x="6398958" y="0"/>
                  </a:lnTo>
                  <a:lnTo>
                    <a:pt x="152400" y="0"/>
                  </a:lnTo>
                  <a:close/>
                </a:path>
              </a:pathLst>
            </a:custGeom>
            <a:ln w="10160">
              <a:solidFill>
                <a:srgbClr val="80828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2957809" y="8190007"/>
              <a:ext cx="1381658" cy="2069998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703271" y="8315999"/>
              <a:ext cx="1253479" cy="1864448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9417596" y="7948495"/>
              <a:ext cx="1706880" cy="246379"/>
            </a:xfrm>
            <a:custGeom>
              <a:avLst/>
              <a:gdLst/>
              <a:ahLst/>
              <a:cxnLst/>
              <a:rect l="l" t="t" r="r" b="b"/>
              <a:pathLst>
                <a:path w="1706879" h="246379">
                  <a:moveTo>
                    <a:pt x="1706397" y="0"/>
                  </a:moveTo>
                  <a:lnTo>
                    <a:pt x="0" y="0"/>
                  </a:lnTo>
                  <a:lnTo>
                    <a:pt x="0" y="245849"/>
                  </a:lnTo>
                  <a:lnTo>
                    <a:pt x="1706397" y="245849"/>
                  </a:lnTo>
                  <a:lnTo>
                    <a:pt x="1706397" y="0"/>
                  </a:lnTo>
                  <a:close/>
                </a:path>
              </a:pathLst>
            </a:custGeom>
            <a:solidFill>
              <a:schemeClr val="bg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0" name="object 20"/>
          <p:cNvGrpSpPr/>
          <p:nvPr/>
        </p:nvGrpSpPr>
        <p:grpSpPr>
          <a:xfrm>
            <a:off x="8173275" y="5578576"/>
            <a:ext cx="6562090" cy="2237740"/>
            <a:chOff x="8173275" y="5578576"/>
            <a:chExt cx="6562090" cy="2237740"/>
          </a:xfrm>
        </p:grpSpPr>
        <p:sp>
          <p:nvSpPr>
            <p:cNvPr id="21" name="object 21"/>
            <p:cNvSpPr/>
            <p:nvPr/>
          </p:nvSpPr>
          <p:spPr>
            <a:xfrm>
              <a:off x="8178355" y="5583656"/>
              <a:ext cx="6551930" cy="2227580"/>
            </a:xfrm>
            <a:custGeom>
              <a:avLst/>
              <a:gdLst/>
              <a:ahLst/>
              <a:cxnLst/>
              <a:rect l="l" t="t" r="r" b="b"/>
              <a:pathLst>
                <a:path w="6551930" h="2227579">
                  <a:moveTo>
                    <a:pt x="152400" y="0"/>
                  </a:moveTo>
                  <a:lnTo>
                    <a:pt x="104231" y="7769"/>
                  </a:lnTo>
                  <a:lnTo>
                    <a:pt x="62396" y="29405"/>
                  </a:lnTo>
                  <a:lnTo>
                    <a:pt x="29405" y="62396"/>
                  </a:lnTo>
                  <a:lnTo>
                    <a:pt x="7769" y="104231"/>
                  </a:lnTo>
                  <a:lnTo>
                    <a:pt x="0" y="152400"/>
                  </a:lnTo>
                  <a:lnTo>
                    <a:pt x="0" y="2075002"/>
                  </a:lnTo>
                  <a:lnTo>
                    <a:pt x="7769" y="2123170"/>
                  </a:lnTo>
                  <a:lnTo>
                    <a:pt x="29405" y="2165005"/>
                  </a:lnTo>
                  <a:lnTo>
                    <a:pt x="62396" y="2197996"/>
                  </a:lnTo>
                  <a:lnTo>
                    <a:pt x="104231" y="2219632"/>
                  </a:lnTo>
                  <a:lnTo>
                    <a:pt x="152400" y="2227402"/>
                  </a:lnTo>
                  <a:lnTo>
                    <a:pt x="6398958" y="2227402"/>
                  </a:lnTo>
                  <a:lnTo>
                    <a:pt x="6447092" y="2219632"/>
                  </a:lnTo>
                  <a:lnTo>
                    <a:pt x="6488923" y="2197996"/>
                  </a:lnTo>
                  <a:lnTo>
                    <a:pt x="6521927" y="2165005"/>
                  </a:lnTo>
                  <a:lnTo>
                    <a:pt x="6543580" y="2123170"/>
                  </a:lnTo>
                  <a:lnTo>
                    <a:pt x="6551358" y="2075002"/>
                  </a:lnTo>
                  <a:lnTo>
                    <a:pt x="6551358" y="152400"/>
                  </a:lnTo>
                  <a:lnTo>
                    <a:pt x="6543580" y="104231"/>
                  </a:lnTo>
                  <a:lnTo>
                    <a:pt x="6521927" y="62396"/>
                  </a:lnTo>
                  <a:lnTo>
                    <a:pt x="6488923" y="29405"/>
                  </a:lnTo>
                  <a:lnTo>
                    <a:pt x="6447092" y="7769"/>
                  </a:lnTo>
                  <a:lnTo>
                    <a:pt x="6398958" y="0"/>
                  </a:lnTo>
                  <a:lnTo>
                    <a:pt x="152400" y="0"/>
                  </a:lnTo>
                  <a:close/>
                </a:path>
              </a:pathLst>
            </a:custGeom>
            <a:ln w="10160">
              <a:solidFill>
                <a:srgbClr val="80828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843272" y="5698794"/>
              <a:ext cx="1399870" cy="2010371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2933298" y="5723127"/>
              <a:ext cx="1406906" cy="2057400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858266" y="5791283"/>
              <a:ext cx="932471" cy="1939702"/>
            </a:xfrm>
            <a:prstGeom prst="rect">
              <a:avLst/>
            </a:prstGeom>
          </p:spPr>
        </p:pic>
      </p:grpSp>
      <p:grpSp>
        <p:nvGrpSpPr>
          <p:cNvPr id="25" name="object 25"/>
          <p:cNvGrpSpPr/>
          <p:nvPr/>
        </p:nvGrpSpPr>
        <p:grpSpPr>
          <a:xfrm>
            <a:off x="8173275" y="3095929"/>
            <a:ext cx="6562090" cy="2237740"/>
            <a:chOff x="8173275" y="3095929"/>
            <a:chExt cx="6562090" cy="2237740"/>
          </a:xfrm>
        </p:grpSpPr>
        <p:sp>
          <p:nvSpPr>
            <p:cNvPr id="26" name="object 26"/>
            <p:cNvSpPr/>
            <p:nvPr/>
          </p:nvSpPr>
          <p:spPr>
            <a:xfrm>
              <a:off x="8178355" y="3101009"/>
              <a:ext cx="6551930" cy="2227580"/>
            </a:xfrm>
            <a:custGeom>
              <a:avLst/>
              <a:gdLst/>
              <a:ahLst/>
              <a:cxnLst/>
              <a:rect l="l" t="t" r="r" b="b"/>
              <a:pathLst>
                <a:path w="6551930" h="2227579">
                  <a:moveTo>
                    <a:pt x="152400" y="0"/>
                  </a:moveTo>
                  <a:lnTo>
                    <a:pt x="104231" y="7769"/>
                  </a:lnTo>
                  <a:lnTo>
                    <a:pt x="62396" y="29405"/>
                  </a:lnTo>
                  <a:lnTo>
                    <a:pt x="29405" y="62396"/>
                  </a:lnTo>
                  <a:lnTo>
                    <a:pt x="7769" y="104231"/>
                  </a:lnTo>
                  <a:lnTo>
                    <a:pt x="0" y="152400"/>
                  </a:lnTo>
                  <a:lnTo>
                    <a:pt x="0" y="2075002"/>
                  </a:lnTo>
                  <a:lnTo>
                    <a:pt x="7769" y="2123170"/>
                  </a:lnTo>
                  <a:lnTo>
                    <a:pt x="29405" y="2165005"/>
                  </a:lnTo>
                  <a:lnTo>
                    <a:pt x="62396" y="2197996"/>
                  </a:lnTo>
                  <a:lnTo>
                    <a:pt x="104231" y="2219632"/>
                  </a:lnTo>
                  <a:lnTo>
                    <a:pt x="152400" y="2227402"/>
                  </a:lnTo>
                  <a:lnTo>
                    <a:pt x="6398958" y="2227402"/>
                  </a:lnTo>
                  <a:lnTo>
                    <a:pt x="6447092" y="2219632"/>
                  </a:lnTo>
                  <a:lnTo>
                    <a:pt x="6488923" y="2197996"/>
                  </a:lnTo>
                  <a:lnTo>
                    <a:pt x="6521927" y="2165005"/>
                  </a:lnTo>
                  <a:lnTo>
                    <a:pt x="6543580" y="2123170"/>
                  </a:lnTo>
                  <a:lnTo>
                    <a:pt x="6551358" y="2075002"/>
                  </a:lnTo>
                  <a:lnTo>
                    <a:pt x="6551358" y="152400"/>
                  </a:lnTo>
                  <a:lnTo>
                    <a:pt x="6543580" y="104231"/>
                  </a:lnTo>
                  <a:lnTo>
                    <a:pt x="6521927" y="62396"/>
                  </a:lnTo>
                  <a:lnTo>
                    <a:pt x="6488923" y="29405"/>
                  </a:lnTo>
                  <a:lnTo>
                    <a:pt x="6447092" y="7769"/>
                  </a:lnTo>
                  <a:lnTo>
                    <a:pt x="6398958" y="0"/>
                  </a:lnTo>
                  <a:lnTo>
                    <a:pt x="152400" y="0"/>
                  </a:lnTo>
                  <a:close/>
                </a:path>
              </a:pathLst>
            </a:custGeom>
            <a:ln w="10160">
              <a:solidFill>
                <a:srgbClr val="80828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0757217" y="3456000"/>
              <a:ext cx="1620596" cy="1645627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2875640" y="3461194"/>
              <a:ext cx="1585252" cy="1632572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795599" y="3378736"/>
              <a:ext cx="1266188" cy="1754841"/>
            </a:xfrm>
            <a:prstGeom prst="rect">
              <a:avLst/>
            </a:prstGeom>
          </p:spPr>
        </p:pic>
      </p:grpSp>
      <p:grpSp>
        <p:nvGrpSpPr>
          <p:cNvPr id="30" name="object 30"/>
          <p:cNvGrpSpPr/>
          <p:nvPr/>
        </p:nvGrpSpPr>
        <p:grpSpPr>
          <a:xfrm>
            <a:off x="8173275" y="613270"/>
            <a:ext cx="6562090" cy="2237740"/>
            <a:chOff x="8173275" y="613270"/>
            <a:chExt cx="6562090" cy="2237740"/>
          </a:xfrm>
        </p:grpSpPr>
        <p:sp>
          <p:nvSpPr>
            <p:cNvPr id="31" name="object 31"/>
            <p:cNvSpPr/>
            <p:nvPr/>
          </p:nvSpPr>
          <p:spPr>
            <a:xfrm>
              <a:off x="8178355" y="618350"/>
              <a:ext cx="6551930" cy="2227580"/>
            </a:xfrm>
            <a:custGeom>
              <a:avLst/>
              <a:gdLst/>
              <a:ahLst/>
              <a:cxnLst/>
              <a:rect l="l" t="t" r="r" b="b"/>
              <a:pathLst>
                <a:path w="6551930" h="2227580">
                  <a:moveTo>
                    <a:pt x="152400" y="0"/>
                  </a:moveTo>
                  <a:lnTo>
                    <a:pt x="104231" y="7769"/>
                  </a:lnTo>
                  <a:lnTo>
                    <a:pt x="62396" y="29405"/>
                  </a:lnTo>
                  <a:lnTo>
                    <a:pt x="29405" y="62396"/>
                  </a:lnTo>
                  <a:lnTo>
                    <a:pt x="7769" y="104231"/>
                  </a:lnTo>
                  <a:lnTo>
                    <a:pt x="0" y="152400"/>
                  </a:lnTo>
                  <a:lnTo>
                    <a:pt x="0" y="2075002"/>
                  </a:lnTo>
                  <a:lnTo>
                    <a:pt x="7769" y="2123170"/>
                  </a:lnTo>
                  <a:lnTo>
                    <a:pt x="29405" y="2165005"/>
                  </a:lnTo>
                  <a:lnTo>
                    <a:pt x="62396" y="2197996"/>
                  </a:lnTo>
                  <a:lnTo>
                    <a:pt x="104231" y="2219632"/>
                  </a:lnTo>
                  <a:lnTo>
                    <a:pt x="152400" y="2227402"/>
                  </a:lnTo>
                  <a:lnTo>
                    <a:pt x="6398958" y="2227402"/>
                  </a:lnTo>
                  <a:lnTo>
                    <a:pt x="6447092" y="2219632"/>
                  </a:lnTo>
                  <a:lnTo>
                    <a:pt x="6488923" y="2197996"/>
                  </a:lnTo>
                  <a:lnTo>
                    <a:pt x="6521927" y="2165005"/>
                  </a:lnTo>
                  <a:lnTo>
                    <a:pt x="6543580" y="2123170"/>
                  </a:lnTo>
                  <a:lnTo>
                    <a:pt x="6551358" y="2075002"/>
                  </a:lnTo>
                  <a:lnTo>
                    <a:pt x="6551358" y="152400"/>
                  </a:lnTo>
                  <a:lnTo>
                    <a:pt x="6543580" y="104231"/>
                  </a:lnTo>
                  <a:lnTo>
                    <a:pt x="6521927" y="62396"/>
                  </a:lnTo>
                  <a:lnTo>
                    <a:pt x="6488923" y="29405"/>
                  </a:lnTo>
                  <a:lnTo>
                    <a:pt x="6447092" y="7769"/>
                  </a:lnTo>
                  <a:lnTo>
                    <a:pt x="6398958" y="0"/>
                  </a:lnTo>
                  <a:lnTo>
                    <a:pt x="152400" y="0"/>
                  </a:lnTo>
                  <a:close/>
                </a:path>
              </a:pathLst>
            </a:custGeom>
            <a:ln w="10160">
              <a:solidFill>
                <a:srgbClr val="80828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" name="object 32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0814700" y="1063893"/>
              <a:ext cx="1483712" cy="1367288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2846939" y="947191"/>
              <a:ext cx="1579626" cy="1611515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8792713" y="933507"/>
              <a:ext cx="1168269" cy="1797627"/>
            </a:xfrm>
            <a:prstGeom prst="rect">
              <a:avLst/>
            </a:prstGeom>
          </p:spPr>
        </p:pic>
      </p:grpSp>
      <p:sp>
        <p:nvSpPr>
          <p:cNvPr id="35" name="object 35"/>
          <p:cNvSpPr txBox="1"/>
          <p:nvPr/>
        </p:nvSpPr>
        <p:spPr>
          <a:xfrm>
            <a:off x="8315998" y="489696"/>
            <a:ext cx="1101725" cy="246379"/>
          </a:xfrm>
          <a:prstGeom prst="rect">
            <a:avLst/>
          </a:prstGeom>
          <a:solidFill>
            <a:srgbClr val="005AA9"/>
          </a:solidFill>
        </p:spPr>
        <p:txBody>
          <a:bodyPr vert="horz" wrap="square" lIns="0" tIns="11430" rIns="0" bIns="0" rtlCol="0">
            <a:spAutoFit/>
          </a:bodyPr>
          <a:lstStyle/>
          <a:p>
            <a:pPr marL="83185">
              <a:lnSpc>
                <a:spcPct val="100000"/>
              </a:lnSpc>
              <a:spcBef>
                <a:spcPts val="90"/>
              </a:spcBef>
            </a:pPr>
            <a:r>
              <a:rPr sz="1100" b="1" spc="-10" dirty="0">
                <a:solidFill>
                  <a:srgbClr val="FFFFFF"/>
                </a:solidFill>
                <a:latin typeface="Arial"/>
                <a:cs typeface="Arial"/>
              </a:rPr>
              <a:t>APPLICATION</a:t>
            </a:r>
            <a:endParaRPr sz="110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9417596" y="489696"/>
            <a:ext cx="3500754" cy="246379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4604" rIns="0" bIns="0" rtlCol="0">
            <a:spAutoFit/>
          </a:bodyPr>
          <a:lstStyle/>
          <a:p>
            <a:pPr marL="50165">
              <a:lnSpc>
                <a:spcPct val="100000"/>
              </a:lnSpc>
              <a:spcBef>
                <a:spcPts val="114"/>
              </a:spcBef>
            </a:pP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IN</a:t>
            </a:r>
            <a:r>
              <a:rPr sz="1100" spc="-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spc="-35" dirty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1100" spc="-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spc="-35" dirty="0">
                <a:solidFill>
                  <a:srgbClr val="231F20"/>
                </a:solidFill>
                <a:latin typeface="Arial"/>
                <a:cs typeface="Arial"/>
              </a:rPr>
              <a:t>ESL</a:t>
            </a:r>
            <a:r>
              <a:rPr sz="1100" spc="-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SOLUM</a:t>
            </a:r>
            <a:r>
              <a:rPr sz="1100" spc="-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4.2</a:t>
            </a:r>
            <a:r>
              <a:rPr sz="1100" spc="-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spc="-35" dirty="0">
                <a:solidFill>
                  <a:srgbClr val="231F20"/>
                </a:solidFill>
                <a:latin typeface="Arial"/>
                <a:cs typeface="Arial"/>
              </a:rPr>
              <a:t>(STANDARD</a:t>
            </a:r>
            <a:r>
              <a:rPr sz="1100" spc="-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spc="-20" dirty="0">
                <a:solidFill>
                  <a:srgbClr val="231F20"/>
                </a:solidFill>
                <a:latin typeface="Arial"/>
                <a:cs typeface="Arial"/>
              </a:rPr>
              <a:t>SIZE</a:t>
            </a:r>
            <a:r>
              <a:rPr sz="1100" spc="-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Arial"/>
                <a:cs typeface="Arial"/>
              </a:rPr>
              <a:t>SUPPORT)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8315998" y="2986427"/>
            <a:ext cx="1101725" cy="246379"/>
          </a:xfrm>
          <a:prstGeom prst="rect">
            <a:avLst/>
          </a:prstGeom>
          <a:solidFill>
            <a:srgbClr val="005AA9"/>
          </a:solidFill>
        </p:spPr>
        <p:txBody>
          <a:bodyPr vert="horz" wrap="square" lIns="0" tIns="11430" rIns="0" bIns="0" rtlCol="0">
            <a:spAutoFit/>
          </a:bodyPr>
          <a:lstStyle/>
          <a:p>
            <a:pPr marL="83185">
              <a:lnSpc>
                <a:spcPct val="100000"/>
              </a:lnSpc>
              <a:spcBef>
                <a:spcPts val="90"/>
              </a:spcBef>
            </a:pPr>
            <a:r>
              <a:rPr sz="1100" b="1" spc="-10" dirty="0">
                <a:solidFill>
                  <a:srgbClr val="FFFFFF"/>
                </a:solidFill>
                <a:latin typeface="Arial"/>
                <a:cs typeface="Arial"/>
              </a:rPr>
              <a:t>APPLICATION</a:t>
            </a:r>
            <a:endParaRPr sz="110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9417596" y="2986427"/>
            <a:ext cx="3500754" cy="246379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4604" rIns="0" bIns="0" rtlCol="0">
            <a:spAutoFit/>
          </a:bodyPr>
          <a:lstStyle/>
          <a:p>
            <a:pPr marL="50165">
              <a:lnSpc>
                <a:spcPct val="100000"/>
              </a:lnSpc>
              <a:spcBef>
                <a:spcPts val="114"/>
              </a:spcBef>
            </a:pP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IN</a:t>
            </a:r>
            <a:r>
              <a:rPr sz="1100" spc="-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spc="-35" dirty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1100" spc="-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spc="-35" dirty="0">
                <a:solidFill>
                  <a:srgbClr val="231F20"/>
                </a:solidFill>
                <a:latin typeface="Arial"/>
                <a:cs typeface="Arial"/>
              </a:rPr>
              <a:t>ESL</a:t>
            </a:r>
            <a:r>
              <a:rPr sz="1100" spc="-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SOLUM</a:t>
            </a:r>
            <a:r>
              <a:rPr sz="1100" spc="-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6.0</a:t>
            </a:r>
            <a:r>
              <a:rPr sz="1100" spc="-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spc="-35" dirty="0">
                <a:solidFill>
                  <a:srgbClr val="231F20"/>
                </a:solidFill>
                <a:latin typeface="Arial"/>
                <a:cs typeface="Arial"/>
              </a:rPr>
              <a:t>(STANDARD</a:t>
            </a:r>
            <a:r>
              <a:rPr sz="1100" spc="-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spc="-20" dirty="0">
                <a:solidFill>
                  <a:srgbClr val="231F20"/>
                </a:solidFill>
                <a:latin typeface="Arial"/>
                <a:cs typeface="Arial"/>
              </a:rPr>
              <a:t>SIZE</a:t>
            </a:r>
            <a:r>
              <a:rPr sz="1100" spc="-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Arial"/>
                <a:cs typeface="Arial"/>
              </a:rPr>
              <a:t>SUPPORT)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8315998" y="5456857"/>
            <a:ext cx="1101725" cy="246379"/>
          </a:xfrm>
          <a:prstGeom prst="rect">
            <a:avLst/>
          </a:prstGeom>
          <a:solidFill>
            <a:srgbClr val="005AA9"/>
          </a:solidFill>
        </p:spPr>
        <p:txBody>
          <a:bodyPr vert="horz" wrap="square" lIns="0" tIns="11430" rIns="0" bIns="0" rtlCol="0">
            <a:spAutoFit/>
          </a:bodyPr>
          <a:lstStyle/>
          <a:p>
            <a:pPr marL="83185">
              <a:lnSpc>
                <a:spcPct val="100000"/>
              </a:lnSpc>
              <a:spcBef>
                <a:spcPts val="90"/>
              </a:spcBef>
            </a:pPr>
            <a:r>
              <a:rPr sz="1100" b="1" spc="-10" dirty="0">
                <a:solidFill>
                  <a:srgbClr val="FFFFFF"/>
                </a:solidFill>
                <a:latin typeface="Arial"/>
                <a:cs typeface="Arial"/>
              </a:rPr>
              <a:t>APPLICATION</a:t>
            </a:r>
            <a:endParaRPr sz="110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9417596" y="5456857"/>
            <a:ext cx="3500754" cy="246379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4604" rIns="0" bIns="0" rtlCol="0">
            <a:spAutoFit/>
          </a:bodyPr>
          <a:lstStyle/>
          <a:p>
            <a:pPr marL="50165">
              <a:lnSpc>
                <a:spcPct val="100000"/>
              </a:lnSpc>
              <a:spcBef>
                <a:spcPts val="114"/>
              </a:spcBef>
            </a:pP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IN</a:t>
            </a:r>
            <a:r>
              <a:rPr sz="1100" spc="-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spc="-35" dirty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1100" spc="-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spc="-35" dirty="0">
                <a:solidFill>
                  <a:srgbClr val="231F20"/>
                </a:solidFill>
                <a:latin typeface="Arial"/>
                <a:cs typeface="Arial"/>
              </a:rPr>
              <a:t>ESL</a:t>
            </a:r>
            <a:r>
              <a:rPr sz="1100" spc="-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SOLUM</a:t>
            </a:r>
            <a:r>
              <a:rPr sz="1100" spc="-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7.5</a:t>
            </a:r>
            <a:r>
              <a:rPr sz="1100" spc="-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spc="-35" dirty="0">
                <a:solidFill>
                  <a:srgbClr val="231F20"/>
                </a:solidFill>
                <a:latin typeface="Arial"/>
                <a:cs typeface="Arial"/>
              </a:rPr>
              <a:t>(STANDARD</a:t>
            </a:r>
            <a:r>
              <a:rPr sz="1100" spc="-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spc="-20" dirty="0">
                <a:solidFill>
                  <a:srgbClr val="231F20"/>
                </a:solidFill>
                <a:latin typeface="Arial"/>
                <a:cs typeface="Arial"/>
              </a:rPr>
              <a:t>SIZE</a:t>
            </a:r>
            <a:r>
              <a:rPr sz="1100" spc="-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Arial"/>
                <a:cs typeface="Arial"/>
              </a:rPr>
              <a:t>SUPPORT)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8315998" y="7948495"/>
            <a:ext cx="1101725" cy="246379"/>
          </a:xfrm>
          <a:prstGeom prst="rect">
            <a:avLst/>
          </a:prstGeom>
          <a:solidFill>
            <a:srgbClr val="005AA9"/>
          </a:solidFill>
        </p:spPr>
        <p:txBody>
          <a:bodyPr vert="horz" wrap="square" lIns="0" tIns="11430" rIns="0" bIns="0" rtlCol="0">
            <a:spAutoFit/>
          </a:bodyPr>
          <a:lstStyle/>
          <a:p>
            <a:pPr marL="83185">
              <a:lnSpc>
                <a:spcPct val="100000"/>
              </a:lnSpc>
              <a:spcBef>
                <a:spcPts val="90"/>
              </a:spcBef>
            </a:pPr>
            <a:r>
              <a:rPr sz="1100" b="1" spc="-10" dirty="0">
                <a:solidFill>
                  <a:srgbClr val="FFFFFF"/>
                </a:solidFill>
                <a:latin typeface="Arial"/>
                <a:cs typeface="Arial"/>
              </a:rPr>
              <a:t>APPLICATION</a:t>
            </a:r>
            <a:endParaRPr sz="1100">
              <a:latin typeface="Arial"/>
              <a:cs typeface="Arial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9417596" y="7950454"/>
            <a:ext cx="1706880" cy="193040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2700" rIns="0" bIns="0" rtlCol="0">
            <a:spAutoFit/>
          </a:bodyPr>
          <a:lstStyle/>
          <a:p>
            <a:pPr marL="50165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IN</a:t>
            </a:r>
            <a:r>
              <a:rPr sz="1100" spc="-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spc="-35" dirty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1100" spc="-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spc="-35" dirty="0">
                <a:solidFill>
                  <a:srgbClr val="231F20"/>
                </a:solidFill>
                <a:latin typeface="Arial"/>
                <a:cs typeface="Arial"/>
              </a:rPr>
              <a:t>ESL</a:t>
            </a:r>
            <a:r>
              <a:rPr sz="1100" spc="-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SOLUM</a:t>
            </a:r>
            <a:r>
              <a:rPr sz="1100" spc="-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spc="-20" dirty="0">
                <a:solidFill>
                  <a:srgbClr val="231F20"/>
                </a:solidFill>
                <a:latin typeface="Arial"/>
                <a:cs typeface="Arial"/>
              </a:rPr>
              <a:t>11.6</a:t>
            </a:r>
            <a:endParaRPr sz="1100" dirty="0">
              <a:latin typeface="Arial"/>
              <a:cs typeface="Arial"/>
            </a:endParaRPr>
          </a:p>
        </p:txBody>
      </p:sp>
      <p:pic>
        <p:nvPicPr>
          <p:cNvPr id="43" name="object 43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10870692" y="8118003"/>
            <a:ext cx="1379220" cy="2141994"/>
          </a:xfrm>
          <a:prstGeom prst="rect">
            <a:avLst/>
          </a:prstGeom>
        </p:spPr>
      </p:pic>
      <p:grpSp>
        <p:nvGrpSpPr>
          <p:cNvPr id="44" name="object 44"/>
          <p:cNvGrpSpPr/>
          <p:nvPr/>
        </p:nvGrpSpPr>
        <p:grpSpPr>
          <a:xfrm>
            <a:off x="0" y="1791055"/>
            <a:ext cx="7778750" cy="5761990"/>
            <a:chOff x="0" y="1791055"/>
            <a:chExt cx="7778750" cy="5761990"/>
          </a:xfrm>
        </p:grpSpPr>
        <p:pic>
          <p:nvPicPr>
            <p:cNvPr id="45" name="object 45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0" y="1791055"/>
              <a:ext cx="7667993" cy="4840490"/>
            </a:xfrm>
            <a:prstGeom prst="rect">
              <a:avLst/>
            </a:prstGeom>
          </p:spPr>
        </p:pic>
        <p:sp>
          <p:nvSpPr>
            <p:cNvPr id="46" name="object 46"/>
            <p:cNvSpPr/>
            <p:nvPr/>
          </p:nvSpPr>
          <p:spPr>
            <a:xfrm>
              <a:off x="2012873" y="5815342"/>
              <a:ext cx="5765800" cy="1737360"/>
            </a:xfrm>
            <a:custGeom>
              <a:avLst/>
              <a:gdLst/>
              <a:ahLst/>
              <a:cxnLst/>
              <a:rect l="l" t="t" r="r" b="b"/>
              <a:pathLst>
                <a:path w="5765800" h="1737359">
                  <a:moveTo>
                    <a:pt x="5765292" y="0"/>
                  </a:moveTo>
                  <a:lnTo>
                    <a:pt x="0" y="0"/>
                  </a:lnTo>
                  <a:lnTo>
                    <a:pt x="0" y="1737360"/>
                  </a:lnTo>
                  <a:lnTo>
                    <a:pt x="5765292" y="1737360"/>
                  </a:lnTo>
                  <a:lnTo>
                    <a:pt x="5765292" y="0"/>
                  </a:lnTo>
                  <a:close/>
                </a:path>
              </a:pathLst>
            </a:custGeom>
            <a:solidFill>
              <a:srgbClr val="231F20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7" name="object 47"/>
          <p:cNvSpPr txBox="1"/>
          <p:nvPr/>
        </p:nvSpPr>
        <p:spPr>
          <a:xfrm>
            <a:off x="2221344" y="5921997"/>
            <a:ext cx="5447030" cy="1422400"/>
          </a:xfrm>
          <a:prstGeom prst="rect">
            <a:avLst/>
          </a:prstGeom>
          <a:solidFill>
            <a:srgbClr val="005AA9"/>
          </a:solidFill>
        </p:spPr>
        <p:txBody>
          <a:bodyPr vert="horz" wrap="square" lIns="0" tIns="15240" rIns="0" bIns="0" rtlCol="0">
            <a:spAutoFit/>
          </a:bodyPr>
          <a:lstStyle/>
          <a:p>
            <a:pPr marL="154305">
              <a:lnSpc>
                <a:spcPct val="100000"/>
              </a:lnSpc>
              <a:spcBef>
                <a:spcPts val="120"/>
              </a:spcBef>
            </a:pPr>
            <a:r>
              <a:rPr sz="3000" i="1" spc="-210" dirty="0">
                <a:solidFill>
                  <a:srgbClr val="FFFFFF"/>
                </a:solidFill>
                <a:latin typeface="Arial"/>
                <a:cs typeface="Arial"/>
              </a:rPr>
              <a:t>We</a:t>
            </a:r>
            <a:r>
              <a:rPr sz="3000" i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i="1" dirty="0">
                <a:solidFill>
                  <a:srgbClr val="FFFFFF"/>
                </a:solidFill>
                <a:latin typeface="Arial"/>
                <a:cs typeface="Arial"/>
              </a:rPr>
              <a:t>can</a:t>
            </a:r>
            <a:r>
              <a:rPr sz="3000" i="1" spc="-1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i="1" spc="-10" dirty="0">
                <a:solidFill>
                  <a:srgbClr val="FFFFFF"/>
                </a:solidFill>
                <a:latin typeface="Arial"/>
                <a:cs typeface="Arial"/>
              </a:rPr>
              <a:t>produce</a:t>
            </a:r>
            <a:endParaRPr sz="3000">
              <a:latin typeface="Arial"/>
              <a:cs typeface="Arial"/>
            </a:endParaRPr>
          </a:p>
          <a:p>
            <a:pPr marL="154305" marR="628015">
              <a:lnSpc>
                <a:spcPct val="100000"/>
              </a:lnSpc>
              <a:spcBef>
                <a:spcPts val="80"/>
              </a:spcBef>
            </a:pP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any</a:t>
            </a:r>
            <a:r>
              <a:rPr sz="1200" spc="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promotional</a:t>
            </a:r>
            <a:r>
              <a:rPr sz="1200" spc="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supplement</a:t>
            </a:r>
            <a:r>
              <a:rPr sz="1200" spc="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1200" spc="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size,</a:t>
            </a:r>
            <a:r>
              <a:rPr sz="1200" spc="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shape,</a:t>
            </a:r>
            <a:r>
              <a:rPr sz="1200" spc="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colors</a:t>
            </a:r>
            <a:r>
              <a:rPr sz="1200" spc="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1200" spc="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with</a:t>
            </a:r>
            <a:r>
              <a:rPr sz="1200" spc="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Arial"/>
                <a:cs typeface="Arial"/>
              </a:rPr>
              <a:t>adapted</a:t>
            </a:r>
            <a:r>
              <a:rPr sz="12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design</a:t>
            </a:r>
            <a:r>
              <a:rPr sz="1200" spc="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1200" spc="8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your</a:t>
            </a:r>
            <a:r>
              <a:rPr sz="1200" spc="8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bussines</a:t>
            </a:r>
            <a:r>
              <a:rPr sz="1200" spc="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electronic</a:t>
            </a:r>
            <a:r>
              <a:rPr sz="1200" spc="8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Arial"/>
                <a:cs typeface="Arial"/>
              </a:rPr>
              <a:t>labels.</a:t>
            </a:r>
            <a:endParaRPr sz="1200">
              <a:latin typeface="Arial"/>
              <a:cs typeface="Arial"/>
            </a:endParaRPr>
          </a:p>
          <a:p>
            <a:pPr marL="154305" marR="772795">
              <a:lnSpc>
                <a:spcPct val="100000"/>
              </a:lnSpc>
              <a:spcBef>
                <a:spcPts val="335"/>
              </a:spcBef>
            </a:pPr>
            <a:r>
              <a:rPr sz="1200" i="1" dirty="0">
                <a:solidFill>
                  <a:srgbClr val="FFFFFF"/>
                </a:solidFill>
                <a:latin typeface="Arial"/>
                <a:cs typeface="Arial"/>
              </a:rPr>
              <a:t>Highlight</a:t>
            </a:r>
            <a:r>
              <a:rPr sz="1200" i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i="1" dirty="0">
                <a:solidFill>
                  <a:srgbClr val="FFFFFF"/>
                </a:solidFill>
                <a:latin typeface="Arial"/>
                <a:cs typeface="Arial"/>
              </a:rPr>
              <a:t>your</a:t>
            </a:r>
            <a:r>
              <a:rPr sz="1200" i="1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i="1" spc="-10" dirty="0">
                <a:solidFill>
                  <a:srgbClr val="FFFFFF"/>
                </a:solidFill>
                <a:latin typeface="Arial"/>
                <a:cs typeface="Arial"/>
              </a:rPr>
              <a:t>sales,</a:t>
            </a:r>
            <a:r>
              <a:rPr sz="1200" i="1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i="1" dirty="0">
                <a:solidFill>
                  <a:srgbClr val="FFFFFF"/>
                </a:solidFill>
                <a:latin typeface="Arial"/>
                <a:cs typeface="Arial"/>
              </a:rPr>
              <a:t>promotions,</a:t>
            </a:r>
            <a:r>
              <a:rPr sz="1200" i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i="1" dirty="0">
                <a:solidFill>
                  <a:srgbClr val="FFFFFF"/>
                </a:solidFill>
                <a:latin typeface="Arial"/>
                <a:cs typeface="Arial"/>
              </a:rPr>
              <a:t>product</a:t>
            </a:r>
            <a:r>
              <a:rPr sz="1200" i="1" spc="2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i="1" spc="-10" dirty="0">
                <a:solidFill>
                  <a:srgbClr val="FFFFFF"/>
                </a:solidFill>
                <a:latin typeface="Arial"/>
                <a:cs typeface="Arial"/>
              </a:rPr>
              <a:t>eatures</a:t>
            </a:r>
            <a:r>
              <a:rPr sz="1200" i="1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i="1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1200" i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i="1" spc="-10" dirty="0">
                <a:solidFill>
                  <a:srgbClr val="FFFFFF"/>
                </a:solidFill>
                <a:latin typeface="Arial"/>
                <a:cs typeface="Arial"/>
              </a:rPr>
              <a:t>everythig</a:t>
            </a:r>
            <a:r>
              <a:rPr sz="1200" i="1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i="1" spc="-25" dirty="0">
                <a:solidFill>
                  <a:srgbClr val="FFFFFF"/>
                </a:solidFill>
                <a:latin typeface="Arial"/>
                <a:cs typeface="Arial"/>
              </a:rPr>
              <a:t>you </a:t>
            </a:r>
            <a:r>
              <a:rPr sz="1200" i="1" spc="-10" dirty="0">
                <a:solidFill>
                  <a:srgbClr val="FFFFFF"/>
                </a:solidFill>
                <a:latin typeface="Arial"/>
                <a:cs typeface="Arial"/>
              </a:rPr>
              <a:t>want</a:t>
            </a:r>
            <a:r>
              <a:rPr sz="1200" i="1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i="1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1200" i="1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i="1" dirty="0">
                <a:solidFill>
                  <a:srgbClr val="FFFFFF"/>
                </a:solidFill>
                <a:latin typeface="Arial"/>
                <a:cs typeface="Arial"/>
              </a:rPr>
              <a:t>get</a:t>
            </a:r>
            <a:r>
              <a:rPr sz="1200" i="1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i="1" dirty="0">
                <a:solidFill>
                  <a:srgbClr val="FFFFFF"/>
                </a:solidFill>
                <a:latin typeface="Arial"/>
                <a:cs typeface="Arial"/>
              </a:rPr>
              <a:t>your</a:t>
            </a:r>
            <a:r>
              <a:rPr sz="1200" i="1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i="1" dirty="0">
                <a:solidFill>
                  <a:srgbClr val="FFFFFF"/>
                </a:solidFill>
                <a:latin typeface="Arial"/>
                <a:cs typeface="Arial"/>
              </a:rPr>
              <a:t>coustomer’s</a:t>
            </a:r>
            <a:r>
              <a:rPr sz="1200" i="1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i="1" spc="-10" dirty="0">
                <a:solidFill>
                  <a:srgbClr val="FFFFFF"/>
                </a:solidFill>
                <a:latin typeface="Arial"/>
                <a:cs typeface="Arial"/>
              </a:rPr>
              <a:t>attention.</a:t>
            </a:r>
            <a:endParaRPr sz="1200">
              <a:latin typeface="Arial"/>
              <a:cs typeface="Arial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276313" y="10425277"/>
            <a:ext cx="167640" cy="1549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65"/>
              </a:lnSpc>
            </a:pPr>
            <a:r>
              <a:rPr sz="1000" spc="-25" dirty="0">
                <a:solidFill>
                  <a:srgbClr val="005AA9"/>
                </a:solidFill>
                <a:latin typeface="Arial"/>
                <a:cs typeface="Arial"/>
              </a:rPr>
              <a:t>56</a:t>
            </a:r>
            <a:endParaRPr sz="1000">
              <a:latin typeface="Arial"/>
              <a:cs typeface="Arial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14892235" y="10425277"/>
            <a:ext cx="167640" cy="1549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65"/>
              </a:lnSpc>
            </a:pPr>
            <a:r>
              <a:rPr sz="1000" spc="-25" dirty="0">
                <a:solidFill>
                  <a:srgbClr val="005AA9"/>
                </a:solidFill>
                <a:latin typeface="Arial"/>
                <a:cs typeface="Arial"/>
              </a:rPr>
              <a:t>57</a:t>
            </a:r>
            <a:endParaRPr sz="1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855223" y="309716"/>
            <a:ext cx="4156710" cy="107850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08355">
              <a:lnSpc>
                <a:spcPts val="900"/>
              </a:lnSpc>
            </a:pPr>
            <a:r>
              <a:rPr sz="900" i="1" spc="-10" dirty="0">
                <a:solidFill>
                  <a:srgbClr val="005AA9"/>
                </a:solidFill>
                <a:latin typeface="Arial"/>
                <a:cs typeface="Arial"/>
              </a:rPr>
              <a:t>Accessories</a:t>
            </a:r>
            <a:r>
              <a:rPr sz="900" i="1" spc="-15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rgbClr val="005AA9"/>
                </a:solidFill>
                <a:latin typeface="Arial"/>
                <a:cs typeface="Arial"/>
              </a:rPr>
              <a:t>for</a:t>
            </a:r>
            <a:r>
              <a:rPr sz="900" i="1" spc="-15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rgbClr val="005AA9"/>
                </a:solidFill>
                <a:latin typeface="Arial"/>
                <a:cs typeface="Arial"/>
              </a:rPr>
              <a:t>electronic</a:t>
            </a:r>
            <a:r>
              <a:rPr sz="900" i="1" spc="-15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rgbClr val="005AA9"/>
                </a:solidFill>
                <a:latin typeface="Arial"/>
                <a:cs typeface="Arial"/>
              </a:rPr>
              <a:t>labels</a:t>
            </a:r>
            <a:r>
              <a:rPr sz="900" i="1" spc="-15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900" i="1" spc="-10" dirty="0">
                <a:solidFill>
                  <a:srgbClr val="005AA9"/>
                </a:solidFill>
                <a:latin typeface="Arial"/>
                <a:cs typeface="Arial"/>
              </a:rPr>
              <a:t>Solum </a:t>
            </a:r>
            <a:r>
              <a:rPr sz="900" i="1" spc="65" dirty="0">
                <a:solidFill>
                  <a:srgbClr val="005AA9"/>
                </a:solidFill>
                <a:latin typeface="Arial"/>
                <a:cs typeface="Arial"/>
              </a:rPr>
              <a:t>/</a:t>
            </a:r>
            <a:r>
              <a:rPr sz="900" i="1" spc="-15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rgbClr val="005AA9"/>
                </a:solidFill>
                <a:latin typeface="Arial"/>
                <a:cs typeface="Arial"/>
              </a:rPr>
              <a:t>Catalogue</a:t>
            </a:r>
            <a:r>
              <a:rPr sz="900" spc="-5" dirty="0">
                <a:solidFill>
                  <a:srgbClr val="005AA9"/>
                </a:solidFill>
                <a:latin typeface="Times New Roman"/>
                <a:cs typeface="Times New Roman"/>
              </a:rPr>
              <a:t> </a:t>
            </a:r>
            <a:r>
              <a:rPr sz="900" i="1" spc="-20" dirty="0">
                <a:solidFill>
                  <a:srgbClr val="005AA9"/>
                </a:solidFill>
                <a:latin typeface="Arial"/>
                <a:cs typeface="Arial"/>
              </a:rPr>
              <a:t>2023</a:t>
            </a:r>
            <a:endParaRPr sz="90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90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90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90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90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90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90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90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90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90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90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90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90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90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90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90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90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90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90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90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90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90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90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90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90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90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90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90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90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90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90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90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90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90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90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90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90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90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90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90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90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90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90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90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90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90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90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90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90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90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90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90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90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90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90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90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90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90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90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90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90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90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90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90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90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90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90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90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90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90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90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90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90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90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9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990"/>
              </a:spcBef>
            </a:pPr>
            <a:endParaRPr sz="9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  <a:tabLst>
                <a:tab pos="4084954" algn="l"/>
              </a:tabLst>
            </a:pPr>
            <a:r>
              <a:rPr sz="1350" i="1" baseline="3086" dirty="0">
                <a:solidFill>
                  <a:srgbClr val="005AA9"/>
                </a:solidFill>
                <a:latin typeface="Arial"/>
                <a:cs typeface="Arial"/>
              </a:rPr>
              <a:t>	</a:t>
            </a:r>
            <a:r>
              <a:rPr sz="1000" spc="-50" dirty="0">
                <a:solidFill>
                  <a:srgbClr val="005AA9"/>
                </a:solidFill>
                <a:latin typeface="Arial"/>
                <a:cs typeface="Arial"/>
              </a:rPr>
              <a:t>5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385834" y="309716"/>
            <a:ext cx="1087120" cy="11683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00"/>
              </a:lnSpc>
            </a:pPr>
            <a:r>
              <a:rPr sz="900" i="1" dirty="0">
                <a:solidFill>
                  <a:srgbClr val="005AA9"/>
                </a:solidFill>
                <a:latin typeface="Arial"/>
                <a:cs typeface="Arial"/>
              </a:rPr>
              <a:t>lum</a:t>
            </a:r>
            <a:r>
              <a:rPr sz="900" i="1" spc="15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900" i="1" spc="65" dirty="0">
                <a:solidFill>
                  <a:srgbClr val="005AA9"/>
                </a:solidFill>
                <a:latin typeface="Arial"/>
                <a:cs typeface="Arial"/>
              </a:rPr>
              <a:t>/</a:t>
            </a:r>
            <a:r>
              <a:rPr sz="900" i="1" spc="15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rgbClr val="005AA9"/>
                </a:solidFill>
                <a:latin typeface="Arial"/>
                <a:cs typeface="Arial"/>
              </a:rPr>
              <a:t>Catalogue</a:t>
            </a:r>
            <a:r>
              <a:rPr sz="900" spc="25" dirty="0">
                <a:solidFill>
                  <a:srgbClr val="005AA9"/>
                </a:solidFill>
                <a:latin typeface="Times New Roman"/>
                <a:cs typeface="Times New Roman"/>
              </a:rPr>
              <a:t> </a:t>
            </a:r>
            <a:r>
              <a:rPr sz="900" i="1" spc="-40" dirty="0">
                <a:solidFill>
                  <a:srgbClr val="005AA9"/>
                </a:solidFill>
                <a:latin typeface="Arial"/>
                <a:cs typeface="Arial"/>
              </a:rPr>
              <a:t>2023</a:t>
            </a:r>
            <a:endParaRPr sz="9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24510" y="309716"/>
            <a:ext cx="2061845" cy="102577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87020">
              <a:lnSpc>
                <a:spcPts val="900"/>
              </a:lnSpc>
            </a:pPr>
            <a:r>
              <a:rPr sz="900" i="1" spc="-10" dirty="0">
                <a:solidFill>
                  <a:srgbClr val="005AA9"/>
                </a:solidFill>
                <a:latin typeface="Arial"/>
                <a:cs typeface="Arial"/>
              </a:rPr>
              <a:t>Accessories</a:t>
            </a:r>
            <a:r>
              <a:rPr sz="900" i="1" spc="-35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rgbClr val="005AA9"/>
                </a:solidFill>
                <a:latin typeface="Arial"/>
                <a:cs typeface="Arial"/>
              </a:rPr>
              <a:t>for</a:t>
            </a:r>
            <a:r>
              <a:rPr sz="900" i="1" spc="-35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rgbClr val="005AA9"/>
                </a:solidFill>
                <a:latin typeface="Arial"/>
                <a:cs typeface="Arial"/>
              </a:rPr>
              <a:t>electronic</a:t>
            </a:r>
            <a:r>
              <a:rPr sz="900" i="1" spc="-35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rgbClr val="005AA9"/>
                </a:solidFill>
                <a:latin typeface="Arial"/>
                <a:cs typeface="Arial"/>
              </a:rPr>
              <a:t>labels</a:t>
            </a:r>
            <a:r>
              <a:rPr sz="900" i="1" spc="-30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900" i="1" spc="-25" dirty="0">
                <a:solidFill>
                  <a:srgbClr val="005AA9"/>
                </a:solidFill>
                <a:latin typeface="Arial"/>
                <a:cs typeface="Arial"/>
              </a:rPr>
              <a:t>So</a:t>
            </a:r>
            <a:endParaRPr sz="9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9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9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9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9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9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9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9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9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9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9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9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9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9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9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9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9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9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9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9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9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9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9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9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9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9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9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9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9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9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9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9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9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9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9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9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9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9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9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9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9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9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9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9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9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9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9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9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9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9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9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9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9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9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9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9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9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9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9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9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9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9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9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9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9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9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9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9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9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9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9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9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9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9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9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990"/>
              </a:spcBef>
            </a:pPr>
            <a:endParaRPr sz="9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r>
              <a:rPr sz="1000" spc="-50" dirty="0">
                <a:solidFill>
                  <a:srgbClr val="005AA9"/>
                </a:solidFill>
                <a:latin typeface="Arial"/>
                <a:cs typeface="Arial"/>
              </a:rPr>
              <a:t>4</a:t>
            </a:r>
            <a:endParaRPr sz="10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0" y="0"/>
            <a:ext cx="2394585" cy="10908030"/>
          </a:xfrm>
          <a:custGeom>
            <a:avLst/>
            <a:gdLst/>
            <a:ahLst/>
            <a:cxnLst/>
            <a:rect l="l" t="t" r="r" b="b"/>
            <a:pathLst>
              <a:path w="2394585" h="10908030">
                <a:moveTo>
                  <a:pt x="2394000" y="0"/>
                </a:moveTo>
                <a:lnTo>
                  <a:pt x="0" y="0"/>
                </a:lnTo>
                <a:lnTo>
                  <a:pt x="0" y="10908004"/>
                </a:lnTo>
                <a:lnTo>
                  <a:pt x="2394000" y="10908004"/>
                </a:lnTo>
                <a:lnTo>
                  <a:pt x="2394000" y="0"/>
                </a:lnTo>
                <a:close/>
              </a:path>
            </a:pathLst>
          </a:custGeom>
          <a:solidFill>
            <a:srgbClr val="144D9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2825610" y="642353"/>
            <a:ext cx="18097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25" dirty="0">
                <a:solidFill>
                  <a:srgbClr val="231F20"/>
                </a:solidFill>
                <a:latin typeface="Arial"/>
                <a:cs typeface="Arial"/>
              </a:rPr>
              <a:t>30</a:t>
            </a:r>
            <a:endParaRPr sz="11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246501" y="619493"/>
            <a:ext cx="2042160" cy="406400"/>
          </a:xfrm>
          <a:prstGeom prst="rect">
            <a:avLst/>
          </a:prstGeom>
        </p:spPr>
        <p:txBody>
          <a:bodyPr vert="horz" wrap="square" lIns="0" tIns="355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80"/>
              </a:spcBef>
            </a:pP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Double</a:t>
            </a:r>
            <a:r>
              <a:rPr sz="1100" spc="1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connecting</a:t>
            </a:r>
            <a:r>
              <a:rPr sz="1100" spc="114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spc="-20" dirty="0">
                <a:solidFill>
                  <a:srgbClr val="231F20"/>
                </a:solidFill>
                <a:latin typeface="Arial"/>
                <a:cs typeface="Arial"/>
              </a:rPr>
              <a:t>rods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80"/>
              </a:spcBef>
            </a:pP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Base</a:t>
            </a:r>
            <a:r>
              <a:rPr sz="1100" spc="7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for</a:t>
            </a:r>
            <a:r>
              <a:rPr sz="1100" spc="7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double</a:t>
            </a:r>
            <a:r>
              <a:rPr sz="1100" spc="7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connected</a:t>
            </a:r>
            <a:r>
              <a:rPr sz="1100" spc="8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spc="-20" dirty="0">
                <a:solidFill>
                  <a:srgbClr val="231F20"/>
                </a:solidFill>
                <a:latin typeface="Arial"/>
                <a:cs typeface="Arial"/>
              </a:rPr>
              <a:t>rods</a:t>
            </a:r>
            <a:endParaRPr sz="11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825610" y="1000508"/>
            <a:ext cx="180975" cy="549275"/>
          </a:xfrm>
          <a:prstGeom prst="rect">
            <a:avLst/>
          </a:prstGeom>
        </p:spPr>
        <p:txBody>
          <a:bodyPr vert="horz" wrap="square" lIns="0" tIns="1066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40"/>
              </a:spcBef>
            </a:pPr>
            <a:r>
              <a:rPr sz="1100" spc="-25" dirty="0">
                <a:solidFill>
                  <a:srgbClr val="231F20"/>
                </a:solidFill>
                <a:latin typeface="Arial"/>
                <a:cs typeface="Arial"/>
              </a:rPr>
              <a:t>31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45"/>
              </a:spcBef>
            </a:pPr>
            <a:r>
              <a:rPr sz="1100" spc="-25" dirty="0">
                <a:solidFill>
                  <a:srgbClr val="231F20"/>
                </a:solidFill>
                <a:latin typeface="Arial"/>
                <a:cs typeface="Arial"/>
              </a:rPr>
              <a:t>32</a:t>
            </a:r>
            <a:endParaRPr sz="11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246501" y="1000508"/>
            <a:ext cx="2991485" cy="5492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56200"/>
              </a:lnSpc>
              <a:spcBef>
                <a:spcPts val="100"/>
              </a:spcBef>
            </a:pP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Base</a:t>
            </a:r>
            <a:r>
              <a:rPr sz="1100" spc="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with</a:t>
            </a:r>
            <a:r>
              <a:rPr sz="1100" spc="5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tilting</a:t>
            </a:r>
            <a:r>
              <a:rPr sz="1100" spc="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bar</a:t>
            </a:r>
            <a:r>
              <a:rPr sz="1100" spc="5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sz="1100" spc="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adjustable</a:t>
            </a:r>
            <a:r>
              <a:rPr sz="1100" spc="5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Arial"/>
                <a:cs typeface="Arial"/>
              </a:rPr>
              <a:t>height</a:t>
            </a:r>
            <a:r>
              <a:rPr sz="1100" spc="50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Metal</a:t>
            </a:r>
            <a:r>
              <a:rPr sz="1100" spc="5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base</a:t>
            </a:r>
            <a:r>
              <a:rPr sz="1100" spc="5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with</a:t>
            </a:r>
            <a:r>
              <a:rPr sz="1100" spc="5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fixed</a:t>
            </a:r>
            <a:r>
              <a:rPr sz="1100" spc="5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bar</a:t>
            </a:r>
            <a:r>
              <a:rPr sz="1100" spc="6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sz="1100" spc="5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adjustable</a:t>
            </a:r>
            <a:r>
              <a:rPr sz="1100" spc="5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Arial"/>
                <a:cs typeface="Arial"/>
              </a:rPr>
              <a:t>height</a:t>
            </a:r>
            <a:endParaRPr sz="11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825610" y="1618691"/>
            <a:ext cx="18097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25" dirty="0">
                <a:solidFill>
                  <a:srgbClr val="231F20"/>
                </a:solidFill>
                <a:latin typeface="Arial"/>
                <a:cs typeface="Arial"/>
              </a:rPr>
              <a:t>33</a:t>
            </a:r>
            <a:endParaRPr sz="11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246501" y="1618691"/>
            <a:ext cx="193548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Metal</a:t>
            </a:r>
            <a:r>
              <a:rPr sz="1100" spc="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base</a:t>
            </a:r>
            <a:r>
              <a:rPr sz="1100" spc="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with</a:t>
            </a:r>
            <a:r>
              <a:rPr sz="1100" spc="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telescopic</a:t>
            </a:r>
            <a:r>
              <a:rPr sz="1100" spc="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spc="-25" dirty="0">
                <a:solidFill>
                  <a:srgbClr val="231F20"/>
                </a:solidFill>
                <a:latin typeface="Arial"/>
                <a:cs typeface="Arial"/>
              </a:rPr>
              <a:t>bar</a:t>
            </a:r>
            <a:endParaRPr sz="11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825610" y="1786331"/>
            <a:ext cx="180975" cy="549910"/>
          </a:xfrm>
          <a:prstGeom prst="rect">
            <a:avLst/>
          </a:prstGeom>
        </p:spPr>
        <p:txBody>
          <a:bodyPr vert="horz" wrap="square" lIns="0" tIns="1066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40"/>
              </a:spcBef>
            </a:pPr>
            <a:r>
              <a:rPr sz="1100" spc="-25" dirty="0">
                <a:solidFill>
                  <a:srgbClr val="231F20"/>
                </a:solidFill>
                <a:latin typeface="Arial"/>
                <a:cs typeface="Arial"/>
              </a:rPr>
              <a:t>34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45"/>
              </a:spcBef>
            </a:pPr>
            <a:r>
              <a:rPr sz="1100" spc="-25" dirty="0">
                <a:solidFill>
                  <a:srgbClr val="231F20"/>
                </a:solidFill>
                <a:latin typeface="Arial"/>
                <a:cs typeface="Arial"/>
              </a:rPr>
              <a:t>36</a:t>
            </a:r>
            <a:endParaRPr sz="11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246501" y="1786331"/>
            <a:ext cx="3298825" cy="5499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56300"/>
              </a:lnSpc>
              <a:spcBef>
                <a:spcPts val="100"/>
              </a:spcBef>
            </a:pP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Base</a:t>
            </a:r>
            <a:r>
              <a:rPr sz="1100" spc="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with</a:t>
            </a:r>
            <a:r>
              <a:rPr sz="1100" spc="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adjustable</a:t>
            </a:r>
            <a:r>
              <a:rPr sz="1100" spc="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slope</a:t>
            </a:r>
            <a:r>
              <a:rPr sz="1100" spc="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for</a:t>
            </a:r>
            <a:r>
              <a:rPr sz="1100" spc="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small</a:t>
            </a:r>
            <a:r>
              <a:rPr sz="1100" spc="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format</a:t>
            </a:r>
            <a:r>
              <a:rPr sz="1100" spc="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Arial"/>
                <a:cs typeface="Arial"/>
              </a:rPr>
              <a:t>supports</a:t>
            </a:r>
            <a:r>
              <a:rPr sz="1100" spc="-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Edge</a:t>
            </a:r>
            <a:r>
              <a:rPr sz="1100" spc="6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spc="-20" dirty="0">
                <a:solidFill>
                  <a:srgbClr val="231F20"/>
                </a:solidFill>
                <a:latin typeface="Arial"/>
                <a:cs typeface="Arial"/>
              </a:rPr>
              <a:t>clip</a:t>
            </a:r>
            <a:endParaRPr sz="11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825610" y="2404523"/>
            <a:ext cx="18097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25" dirty="0">
                <a:solidFill>
                  <a:srgbClr val="231F20"/>
                </a:solidFill>
                <a:latin typeface="Arial"/>
                <a:cs typeface="Arial"/>
              </a:rPr>
              <a:t>36</a:t>
            </a:r>
            <a:endParaRPr sz="11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246501" y="2404523"/>
            <a:ext cx="235521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Edge</a:t>
            </a:r>
            <a:r>
              <a:rPr sz="1100" spc="7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clip</a:t>
            </a:r>
            <a:r>
              <a:rPr sz="1100" spc="7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with</a:t>
            </a:r>
            <a:r>
              <a:rPr sz="1100" spc="8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angular</a:t>
            </a:r>
            <a:r>
              <a:rPr sz="1100" spc="7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connector</a:t>
            </a:r>
            <a:r>
              <a:rPr sz="1100" spc="7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spc="-20" dirty="0">
                <a:solidFill>
                  <a:srgbClr val="231F20"/>
                </a:solidFill>
                <a:latin typeface="Arial"/>
                <a:cs typeface="Arial"/>
              </a:rPr>
              <a:t>clip</a:t>
            </a:r>
            <a:endParaRPr sz="11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2825610" y="2572166"/>
            <a:ext cx="180975" cy="549910"/>
          </a:xfrm>
          <a:prstGeom prst="rect">
            <a:avLst/>
          </a:prstGeom>
        </p:spPr>
        <p:txBody>
          <a:bodyPr vert="horz" wrap="square" lIns="0" tIns="1066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40"/>
              </a:spcBef>
            </a:pPr>
            <a:r>
              <a:rPr sz="1100" spc="-25" dirty="0">
                <a:solidFill>
                  <a:srgbClr val="231F20"/>
                </a:solidFill>
                <a:latin typeface="Arial"/>
                <a:cs typeface="Arial"/>
              </a:rPr>
              <a:t>37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45"/>
              </a:spcBef>
            </a:pPr>
            <a:r>
              <a:rPr sz="1100" spc="-25" dirty="0">
                <a:solidFill>
                  <a:srgbClr val="231F20"/>
                </a:solidFill>
                <a:latin typeface="Arial"/>
                <a:cs typeface="Arial"/>
              </a:rPr>
              <a:t>38</a:t>
            </a:r>
            <a:endParaRPr sz="11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246501" y="2572166"/>
            <a:ext cx="3059430" cy="5499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56300"/>
              </a:lnSpc>
              <a:spcBef>
                <a:spcPts val="100"/>
              </a:spcBef>
            </a:pP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Clip</a:t>
            </a:r>
            <a:r>
              <a:rPr sz="1100" spc="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for</a:t>
            </a:r>
            <a:r>
              <a:rPr sz="1100" spc="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tubes</a:t>
            </a:r>
            <a:r>
              <a:rPr sz="1100" spc="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sz="1100" spc="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rods</a:t>
            </a:r>
            <a:r>
              <a:rPr sz="1100" spc="4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of</a:t>
            </a:r>
            <a:r>
              <a:rPr sz="1100" spc="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ø</a:t>
            </a:r>
            <a:r>
              <a:rPr sz="1100" spc="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5,</a:t>
            </a:r>
            <a:r>
              <a:rPr sz="1100" spc="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10,</a:t>
            </a:r>
            <a:r>
              <a:rPr sz="1100" spc="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15</a:t>
            </a:r>
            <a:r>
              <a:rPr sz="1100" spc="4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sz="1100" spc="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30</a:t>
            </a:r>
            <a:r>
              <a:rPr sz="1100" spc="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spc="-25" dirty="0">
                <a:solidFill>
                  <a:srgbClr val="231F20"/>
                </a:solidFill>
                <a:latin typeface="Arial"/>
                <a:cs typeface="Arial"/>
              </a:rPr>
              <a:t>mm</a:t>
            </a:r>
            <a:r>
              <a:rPr sz="1100" spc="-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Clip</a:t>
            </a:r>
            <a:r>
              <a:rPr sz="1100" spc="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for</a:t>
            </a:r>
            <a:r>
              <a:rPr sz="1100" spc="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rods</a:t>
            </a:r>
            <a:r>
              <a:rPr sz="1100" spc="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sz="1100" spc="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rod</a:t>
            </a:r>
            <a:r>
              <a:rPr sz="1100" spc="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hooks</a:t>
            </a:r>
            <a:r>
              <a:rPr sz="1100" spc="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from</a:t>
            </a:r>
            <a:r>
              <a:rPr sz="1100" spc="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ø</a:t>
            </a:r>
            <a:r>
              <a:rPr sz="1100" spc="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4</a:t>
            </a:r>
            <a:r>
              <a:rPr sz="1100" spc="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to</a:t>
            </a:r>
            <a:r>
              <a:rPr sz="1100" spc="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6</a:t>
            </a:r>
            <a:r>
              <a:rPr sz="1100" spc="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spc="-25" dirty="0">
                <a:solidFill>
                  <a:srgbClr val="231F20"/>
                </a:solidFill>
                <a:latin typeface="Arial"/>
                <a:cs typeface="Arial"/>
              </a:rPr>
              <a:t>mm</a:t>
            </a:r>
            <a:endParaRPr sz="11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2825610" y="3096087"/>
            <a:ext cx="180975" cy="549275"/>
          </a:xfrm>
          <a:prstGeom prst="rect">
            <a:avLst/>
          </a:prstGeom>
        </p:spPr>
        <p:txBody>
          <a:bodyPr vert="horz" wrap="square" lIns="0" tIns="1066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40"/>
              </a:spcBef>
            </a:pPr>
            <a:r>
              <a:rPr sz="1100" spc="-25" dirty="0">
                <a:solidFill>
                  <a:srgbClr val="231F20"/>
                </a:solidFill>
                <a:latin typeface="Arial"/>
                <a:cs typeface="Arial"/>
              </a:rPr>
              <a:t>39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45"/>
              </a:spcBef>
            </a:pPr>
            <a:r>
              <a:rPr sz="1100" spc="-25" dirty="0">
                <a:solidFill>
                  <a:srgbClr val="231F20"/>
                </a:solidFill>
                <a:latin typeface="Arial"/>
                <a:cs typeface="Arial"/>
              </a:rPr>
              <a:t>40</a:t>
            </a:r>
            <a:endParaRPr sz="11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246501" y="3096087"/>
            <a:ext cx="3563620" cy="739775"/>
          </a:xfrm>
          <a:prstGeom prst="rect">
            <a:avLst/>
          </a:prstGeom>
        </p:spPr>
        <p:txBody>
          <a:bodyPr vert="horz" wrap="square" lIns="0" tIns="1066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40"/>
              </a:spcBef>
            </a:pP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Clip</a:t>
            </a:r>
            <a:r>
              <a:rPr sz="1100" spc="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for</a:t>
            </a:r>
            <a:r>
              <a:rPr sz="1100" spc="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shelves</a:t>
            </a:r>
            <a:r>
              <a:rPr sz="1100" spc="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from</a:t>
            </a:r>
            <a:r>
              <a:rPr sz="1100" spc="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8</a:t>
            </a:r>
            <a:r>
              <a:rPr sz="1100" spc="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to</a:t>
            </a:r>
            <a:r>
              <a:rPr sz="1100" spc="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18</a:t>
            </a:r>
            <a:r>
              <a:rPr sz="1100" spc="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mm</a:t>
            </a:r>
            <a:r>
              <a:rPr sz="1100" spc="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Arial"/>
                <a:cs typeface="Arial"/>
              </a:rPr>
              <a:t>thick</a:t>
            </a:r>
            <a:endParaRPr sz="1100">
              <a:latin typeface="Arial"/>
              <a:cs typeface="Arial"/>
            </a:endParaRPr>
          </a:p>
          <a:p>
            <a:pPr marL="12700" marR="5080">
              <a:lnSpc>
                <a:spcPct val="113599"/>
              </a:lnSpc>
              <a:spcBef>
                <a:spcPts val="565"/>
              </a:spcBef>
            </a:pP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Clip</a:t>
            </a:r>
            <a:r>
              <a:rPr sz="1100" spc="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for</a:t>
            </a:r>
            <a:r>
              <a:rPr sz="1100" spc="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glass</a:t>
            </a:r>
            <a:r>
              <a:rPr sz="1100" spc="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shelves</a:t>
            </a:r>
            <a:r>
              <a:rPr sz="1100" spc="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from</a:t>
            </a:r>
            <a:r>
              <a:rPr sz="1100" spc="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8</a:t>
            </a:r>
            <a:r>
              <a:rPr sz="1100" spc="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to</a:t>
            </a:r>
            <a:r>
              <a:rPr sz="1100" spc="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10</a:t>
            </a:r>
            <a:r>
              <a:rPr sz="1100" spc="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mm</a:t>
            </a:r>
            <a:r>
              <a:rPr sz="1100" spc="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thick</a:t>
            </a:r>
            <a:r>
              <a:rPr sz="1100" spc="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with</a:t>
            </a:r>
            <a:r>
              <a:rPr sz="1100" spc="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anti-</a:t>
            </a:r>
            <a:r>
              <a:rPr sz="1100" spc="-20" dirty="0">
                <a:solidFill>
                  <a:srgbClr val="231F20"/>
                </a:solidFill>
                <a:latin typeface="Arial"/>
                <a:cs typeface="Arial"/>
              </a:rPr>
              <a:t>slip</a:t>
            </a:r>
            <a:r>
              <a:rPr sz="1100" spc="-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Arial"/>
                <a:cs typeface="Arial"/>
              </a:rPr>
              <a:t>rubber</a:t>
            </a:r>
            <a:endParaRPr sz="11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2825610" y="3904774"/>
            <a:ext cx="18097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25" dirty="0">
                <a:solidFill>
                  <a:srgbClr val="231F20"/>
                </a:solidFill>
                <a:latin typeface="Arial"/>
                <a:cs typeface="Arial"/>
              </a:rPr>
              <a:t>41</a:t>
            </a:r>
            <a:endParaRPr sz="11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3246501" y="3904774"/>
            <a:ext cx="248412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Clips</a:t>
            </a:r>
            <a:r>
              <a:rPr sz="1100" spc="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for</a:t>
            </a:r>
            <a:r>
              <a:rPr sz="1100" spc="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shelves</a:t>
            </a:r>
            <a:r>
              <a:rPr sz="1100" spc="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from</a:t>
            </a:r>
            <a:r>
              <a:rPr sz="1100" spc="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8</a:t>
            </a:r>
            <a:r>
              <a:rPr sz="1100" spc="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to</a:t>
            </a:r>
            <a:r>
              <a:rPr sz="1100" spc="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18</a:t>
            </a:r>
            <a:r>
              <a:rPr sz="1100" spc="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mm</a:t>
            </a:r>
            <a:r>
              <a:rPr sz="1100" spc="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Arial"/>
                <a:cs typeface="Arial"/>
              </a:rPr>
              <a:t>width</a:t>
            </a:r>
            <a:endParaRPr sz="11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2825610" y="4072416"/>
            <a:ext cx="180975" cy="549910"/>
          </a:xfrm>
          <a:prstGeom prst="rect">
            <a:avLst/>
          </a:prstGeom>
        </p:spPr>
        <p:txBody>
          <a:bodyPr vert="horz" wrap="square" lIns="0" tIns="1066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40"/>
              </a:spcBef>
            </a:pPr>
            <a:r>
              <a:rPr sz="1100" spc="-25" dirty="0">
                <a:solidFill>
                  <a:srgbClr val="231F20"/>
                </a:solidFill>
                <a:latin typeface="Arial"/>
                <a:cs typeface="Arial"/>
              </a:rPr>
              <a:t>42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45"/>
              </a:spcBef>
            </a:pPr>
            <a:r>
              <a:rPr sz="1100" spc="-25" dirty="0">
                <a:solidFill>
                  <a:srgbClr val="231F20"/>
                </a:solidFill>
                <a:latin typeface="Arial"/>
                <a:cs typeface="Arial"/>
              </a:rPr>
              <a:t>43</a:t>
            </a:r>
            <a:endParaRPr sz="11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3246501" y="4072416"/>
            <a:ext cx="3035300" cy="740410"/>
          </a:xfrm>
          <a:prstGeom prst="rect">
            <a:avLst/>
          </a:prstGeom>
        </p:spPr>
        <p:txBody>
          <a:bodyPr vert="horz" wrap="square" lIns="0" tIns="1066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40"/>
              </a:spcBef>
            </a:pP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Universal</a:t>
            </a:r>
            <a:r>
              <a:rPr sz="1100" spc="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clip</a:t>
            </a:r>
            <a:r>
              <a:rPr sz="1100" spc="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for</a:t>
            </a:r>
            <a:r>
              <a:rPr sz="1100" spc="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shelves</a:t>
            </a:r>
            <a:r>
              <a:rPr sz="1100" spc="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5</a:t>
            </a:r>
            <a:r>
              <a:rPr sz="1100" spc="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to</a:t>
            </a:r>
            <a:r>
              <a:rPr sz="1100" spc="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30</a:t>
            </a:r>
            <a:r>
              <a:rPr sz="1100" spc="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mm</a:t>
            </a:r>
            <a:r>
              <a:rPr sz="1100" spc="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Arial"/>
                <a:cs typeface="Arial"/>
              </a:rPr>
              <a:t>thick</a:t>
            </a:r>
            <a:endParaRPr sz="1100">
              <a:latin typeface="Arial"/>
              <a:cs typeface="Arial"/>
            </a:endParaRPr>
          </a:p>
          <a:p>
            <a:pPr marL="12700" marR="5080">
              <a:lnSpc>
                <a:spcPct val="113599"/>
              </a:lnSpc>
              <a:spcBef>
                <a:spcPts val="565"/>
              </a:spcBef>
            </a:pP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Universal</a:t>
            </a:r>
            <a:r>
              <a:rPr sz="1100" spc="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clip</a:t>
            </a:r>
            <a:r>
              <a:rPr sz="1100" spc="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to</a:t>
            </a:r>
            <a:r>
              <a:rPr sz="1100" spc="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place</a:t>
            </a:r>
            <a:r>
              <a:rPr sz="1100" spc="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promotional</a:t>
            </a:r>
            <a:r>
              <a:rPr sz="1100" spc="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Arial"/>
                <a:cs typeface="Arial"/>
              </a:rPr>
              <a:t>supplements</a:t>
            </a:r>
            <a:r>
              <a:rPr sz="1100" spc="-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spc="-20" dirty="0">
                <a:solidFill>
                  <a:srgbClr val="231F20"/>
                </a:solidFill>
                <a:latin typeface="Arial"/>
                <a:cs typeface="Arial"/>
              </a:rPr>
              <a:t>2-</a:t>
            </a:r>
            <a:r>
              <a:rPr sz="1100" spc="-10" dirty="0">
                <a:solidFill>
                  <a:srgbClr val="231F20"/>
                </a:solidFill>
                <a:latin typeface="Arial"/>
                <a:cs typeface="Arial"/>
              </a:rPr>
              <a:t>Position</a:t>
            </a:r>
            <a:r>
              <a:rPr sz="1100" spc="6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connector</a:t>
            </a:r>
            <a:r>
              <a:rPr sz="1100" spc="6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with</a:t>
            </a:r>
            <a:r>
              <a:rPr sz="1100" spc="7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strong</a:t>
            </a:r>
            <a:r>
              <a:rPr sz="1100" spc="6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grip</a:t>
            </a:r>
            <a:r>
              <a:rPr sz="1100" spc="6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Arial"/>
                <a:cs typeface="Arial"/>
              </a:rPr>
              <a:t>adhesive</a:t>
            </a:r>
            <a:endParaRPr sz="110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2825610" y="4881117"/>
            <a:ext cx="18097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25" dirty="0">
                <a:solidFill>
                  <a:srgbClr val="231F20"/>
                </a:solidFill>
                <a:latin typeface="Arial"/>
                <a:cs typeface="Arial"/>
              </a:rPr>
              <a:t>44</a:t>
            </a:r>
            <a:endParaRPr sz="110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3246501" y="4858258"/>
            <a:ext cx="2712085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3599"/>
              </a:lnSpc>
              <a:spcBef>
                <a:spcPts val="100"/>
              </a:spcBef>
            </a:pPr>
            <a:r>
              <a:rPr sz="1100" spc="-10" dirty="0">
                <a:solidFill>
                  <a:srgbClr val="231F20"/>
                </a:solidFill>
                <a:latin typeface="Arial"/>
                <a:cs typeface="Arial"/>
              </a:rPr>
              <a:t>1-Position</a:t>
            </a:r>
            <a:r>
              <a:rPr sz="1100" spc="4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connector</a:t>
            </a:r>
            <a:r>
              <a:rPr sz="1100" spc="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with</a:t>
            </a:r>
            <a:r>
              <a:rPr sz="1100" spc="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foamed</a:t>
            </a:r>
            <a:r>
              <a:rPr sz="1100" spc="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Arial"/>
                <a:cs typeface="Arial"/>
              </a:rPr>
              <a:t>adhesive</a:t>
            </a:r>
            <a:r>
              <a:rPr sz="1100" spc="-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Electronic</a:t>
            </a:r>
            <a:r>
              <a:rPr sz="1100" spc="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label</a:t>
            </a:r>
            <a:r>
              <a:rPr sz="1100" spc="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remover</a:t>
            </a:r>
            <a:r>
              <a:rPr sz="1100" spc="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spc="-20" dirty="0">
                <a:solidFill>
                  <a:srgbClr val="231F20"/>
                </a:solidFill>
                <a:latin typeface="Arial"/>
                <a:cs typeface="Arial"/>
              </a:rPr>
              <a:t>tool</a:t>
            </a:r>
            <a:endParaRPr sz="110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2825610" y="5239247"/>
            <a:ext cx="180975" cy="549910"/>
          </a:xfrm>
          <a:prstGeom prst="rect">
            <a:avLst/>
          </a:prstGeom>
        </p:spPr>
        <p:txBody>
          <a:bodyPr vert="horz" wrap="square" lIns="0" tIns="1066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40"/>
              </a:spcBef>
            </a:pPr>
            <a:r>
              <a:rPr sz="1100" spc="-25" dirty="0">
                <a:solidFill>
                  <a:srgbClr val="231F20"/>
                </a:solidFill>
                <a:latin typeface="Arial"/>
                <a:cs typeface="Arial"/>
              </a:rPr>
              <a:t>45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45"/>
              </a:spcBef>
            </a:pPr>
            <a:r>
              <a:rPr sz="1100" spc="-25" dirty="0">
                <a:solidFill>
                  <a:srgbClr val="231F20"/>
                </a:solidFill>
                <a:latin typeface="Arial"/>
                <a:cs typeface="Arial"/>
              </a:rPr>
              <a:t>46</a:t>
            </a:r>
            <a:endParaRPr sz="110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3246501" y="5239247"/>
            <a:ext cx="3776345" cy="549910"/>
          </a:xfrm>
          <a:prstGeom prst="rect">
            <a:avLst/>
          </a:prstGeom>
        </p:spPr>
        <p:txBody>
          <a:bodyPr vert="horz" wrap="square" lIns="0" tIns="1066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40"/>
              </a:spcBef>
            </a:pP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Hanging</a:t>
            </a:r>
            <a:r>
              <a:rPr sz="1100" spc="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hook</a:t>
            </a:r>
            <a:r>
              <a:rPr sz="1100" spc="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with</a:t>
            </a:r>
            <a:r>
              <a:rPr sz="1100" spc="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9</a:t>
            </a:r>
            <a:r>
              <a:rPr sz="1100" spc="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mm</a:t>
            </a:r>
            <a:r>
              <a:rPr sz="1100" spc="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Arial"/>
                <a:cs typeface="Arial"/>
              </a:rPr>
              <a:t>connector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45"/>
              </a:spcBef>
            </a:pP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Hanging</a:t>
            </a:r>
            <a:r>
              <a:rPr sz="1100" spc="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hook</a:t>
            </a:r>
            <a:r>
              <a:rPr sz="1100" spc="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for</a:t>
            </a:r>
            <a:r>
              <a:rPr sz="1100" spc="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pipes</a:t>
            </a:r>
            <a:r>
              <a:rPr sz="1100" spc="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up</a:t>
            </a:r>
            <a:r>
              <a:rPr sz="1100" spc="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to</a:t>
            </a:r>
            <a:r>
              <a:rPr sz="1100" spc="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ø</a:t>
            </a:r>
            <a:r>
              <a:rPr sz="1100" spc="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20</a:t>
            </a:r>
            <a:r>
              <a:rPr sz="1100" spc="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mm</a:t>
            </a:r>
            <a:r>
              <a:rPr sz="1100" spc="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with</a:t>
            </a:r>
            <a:r>
              <a:rPr sz="1100" spc="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9</a:t>
            </a:r>
            <a:r>
              <a:rPr sz="1100" spc="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mm</a:t>
            </a:r>
            <a:r>
              <a:rPr sz="1100" spc="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Arial"/>
                <a:cs typeface="Arial"/>
              </a:rPr>
              <a:t>connector</a:t>
            </a:r>
            <a:endParaRPr sz="110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2825610" y="5763143"/>
            <a:ext cx="180975" cy="549910"/>
          </a:xfrm>
          <a:prstGeom prst="rect">
            <a:avLst/>
          </a:prstGeom>
        </p:spPr>
        <p:txBody>
          <a:bodyPr vert="horz" wrap="square" lIns="0" tIns="1066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40"/>
              </a:spcBef>
            </a:pPr>
            <a:r>
              <a:rPr sz="1100" spc="-25" dirty="0">
                <a:solidFill>
                  <a:srgbClr val="231F20"/>
                </a:solidFill>
                <a:latin typeface="Arial"/>
                <a:cs typeface="Arial"/>
              </a:rPr>
              <a:t>47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45"/>
              </a:spcBef>
            </a:pPr>
            <a:r>
              <a:rPr sz="1100" spc="-25" dirty="0">
                <a:solidFill>
                  <a:srgbClr val="231F20"/>
                </a:solidFill>
                <a:latin typeface="Arial"/>
                <a:cs typeface="Arial"/>
              </a:rPr>
              <a:t>48</a:t>
            </a:r>
            <a:endParaRPr sz="110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3246501" y="5763143"/>
            <a:ext cx="3418840" cy="5499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56300"/>
              </a:lnSpc>
              <a:spcBef>
                <a:spcPts val="100"/>
              </a:spcBef>
            </a:pP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Swing</a:t>
            </a:r>
            <a:r>
              <a:rPr sz="1100" spc="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clip</a:t>
            </a:r>
            <a:r>
              <a:rPr sz="1100" spc="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for</a:t>
            </a:r>
            <a:r>
              <a:rPr sz="1100" spc="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tegometall</a:t>
            </a:r>
            <a:r>
              <a:rPr sz="1100" spc="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shelves</a:t>
            </a:r>
            <a:r>
              <a:rPr sz="1100" spc="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with</a:t>
            </a:r>
            <a:r>
              <a:rPr sz="1100" spc="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9</a:t>
            </a:r>
            <a:r>
              <a:rPr sz="1100" spc="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mm</a:t>
            </a:r>
            <a:r>
              <a:rPr sz="1100" spc="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Arial"/>
                <a:cs typeface="Arial"/>
              </a:rPr>
              <a:t>connector</a:t>
            </a:r>
            <a:r>
              <a:rPr sz="1100" spc="-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Double</a:t>
            </a:r>
            <a:r>
              <a:rPr sz="1100" spc="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joint</a:t>
            </a:r>
            <a:r>
              <a:rPr sz="1100" spc="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Arial"/>
                <a:cs typeface="Arial"/>
              </a:rPr>
              <a:t>gripper</a:t>
            </a:r>
            <a:endParaRPr sz="110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2825610" y="6381336"/>
            <a:ext cx="18097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25" dirty="0">
                <a:solidFill>
                  <a:srgbClr val="231F20"/>
                </a:solidFill>
                <a:latin typeface="Arial"/>
                <a:cs typeface="Arial"/>
              </a:rPr>
              <a:t>49</a:t>
            </a:r>
            <a:endParaRPr sz="110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3221101" y="6381336"/>
            <a:ext cx="1872614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Omniclipper</a:t>
            </a:r>
            <a:r>
              <a:rPr sz="975" baseline="29914" dirty="0">
                <a:solidFill>
                  <a:srgbClr val="231F20"/>
                </a:solidFill>
                <a:latin typeface="Arial"/>
                <a:cs typeface="Arial"/>
              </a:rPr>
              <a:t>®</a:t>
            </a:r>
            <a:r>
              <a:rPr sz="975" spc="284" baseline="29914" dirty="0">
                <a:solidFill>
                  <a:srgbClr val="231F20"/>
                </a:solidFill>
                <a:latin typeface="Times New Roman"/>
                <a:cs typeface="Times New Roman"/>
              </a:rPr>
              <a:t> 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model</a:t>
            </a:r>
            <a:r>
              <a:rPr sz="1100" spc="9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Arial"/>
                <a:cs typeface="Arial"/>
              </a:rPr>
              <a:t>gripper</a:t>
            </a:r>
            <a:endParaRPr sz="110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2825610" y="6548980"/>
            <a:ext cx="180975" cy="549910"/>
          </a:xfrm>
          <a:prstGeom prst="rect">
            <a:avLst/>
          </a:prstGeom>
        </p:spPr>
        <p:txBody>
          <a:bodyPr vert="horz" wrap="square" lIns="0" tIns="1066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40"/>
              </a:spcBef>
            </a:pPr>
            <a:r>
              <a:rPr sz="1100" spc="-25" dirty="0">
                <a:solidFill>
                  <a:srgbClr val="231F20"/>
                </a:solidFill>
                <a:latin typeface="Arial"/>
                <a:cs typeface="Arial"/>
              </a:rPr>
              <a:t>50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45"/>
              </a:spcBef>
            </a:pPr>
            <a:r>
              <a:rPr sz="1100" spc="-25" dirty="0">
                <a:solidFill>
                  <a:srgbClr val="231F20"/>
                </a:solidFill>
                <a:latin typeface="Arial"/>
                <a:cs typeface="Arial"/>
              </a:rPr>
              <a:t>51</a:t>
            </a:r>
            <a:endParaRPr sz="110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3221101" y="6548980"/>
            <a:ext cx="3872865" cy="740410"/>
          </a:xfrm>
          <a:prstGeom prst="rect">
            <a:avLst/>
          </a:prstGeom>
        </p:spPr>
        <p:txBody>
          <a:bodyPr vert="horz" wrap="square" lIns="0" tIns="10668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840"/>
              </a:spcBef>
            </a:pP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Unniclipper</a:t>
            </a:r>
            <a:r>
              <a:rPr sz="975" baseline="29914" dirty="0">
                <a:solidFill>
                  <a:srgbClr val="231F20"/>
                </a:solidFill>
                <a:latin typeface="Arial"/>
                <a:cs typeface="Arial"/>
              </a:rPr>
              <a:t>®</a:t>
            </a:r>
            <a:r>
              <a:rPr sz="975" spc="292" baseline="29914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model</a:t>
            </a:r>
            <a:r>
              <a:rPr sz="1100" spc="9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gripper</a:t>
            </a:r>
            <a:r>
              <a:rPr sz="1100" spc="9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with</a:t>
            </a:r>
            <a:r>
              <a:rPr sz="1100" spc="9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rotating</a:t>
            </a:r>
            <a:r>
              <a:rPr sz="1100" spc="9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sz="1100" spc="9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adjustable</a:t>
            </a:r>
            <a:r>
              <a:rPr sz="1100" spc="9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spc="-25" dirty="0">
                <a:solidFill>
                  <a:srgbClr val="231F20"/>
                </a:solidFill>
                <a:latin typeface="Arial"/>
                <a:cs typeface="Arial"/>
              </a:rPr>
              <a:t>rod</a:t>
            </a:r>
            <a:endParaRPr sz="1100">
              <a:latin typeface="Arial"/>
              <a:cs typeface="Arial"/>
            </a:endParaRPr>
          </a:p>
          <a:p>
            <a:pPr marL="38100" marR="30480">
              <a:lnSpc>
                <a:spcPct val="113599"/>
              </a:lnSpc>
              <a:spcBef>
                <a:spcPts val="565"/>
              </a:spcBef>
            </a:pP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Unniclipper</a:t>
            </a:r>
            <a:r>
              <a:rPr sz="975" baseline="29914" dirty="0">
                <a:solidFill>
                  <a:srgbClr val="231F20"/>
                </a:solidFill>
                <a:latin typeface="Arial"/>
                <a:cs typeface="Arial"/>
              </a:rPr>
              <a:t>®</a:t>
            </a:r>
            <a:r>
              <a:rPr sz="975" spc="292" baseline="29914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model</a:t>
            </a:r>
            <a:r>
              <a:rPr sz="1100" spc="9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gripper</a:t>
            </a:r>
            <a:r>
              <a:rPr sz="1100" spc="9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with</a:t>
            </a:r>
            <a:r>
              <a:rPr sz="1100" spc="9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rotating</a:t>
            </a:r>
            <a:r>
              <a:rPr sz="1100" spc="9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sz="1100" spc="9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adjustable</a:t>
            </a:r>
            <a:r>
              <a:rPr sz="1100" spc="9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spc="-20" dirty="0">
                <a:solidFill>
                  <a:srgbClr val="231F20"/>
                </a:solidFill>
                <a:latin typeface="Arial"/>
                <a:cs typeface="Arial"/>
              </a:rPr>
              <a:t>tube</a:t>
            </a:r>
            <a:r>
              <a:rPr sz="1100" spc="-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with</a:t>
            </a:r>
            <a:r>
              <a:rPr sz="1100" spc="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device</a:t>
            </a:r>
            <a:r>
              <a:rPr sz="1100" spc="5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for</a:t>
            </a:r>
            <a:r>
              <a:rPr sz="1100" spc="5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supports</a:t>
            </a:r>
            <a:r>
              <a:rPr sz="1100" spc="5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with</a:t>
            </a:r>
            <a:r>
              <a:rPr sz="1100" spc="5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Arial"/>
                <a:cs typeface="Arial"/>
              </a:rPr>
              <a:t>inserts</a:t>
            </a:r>
            <a:endParaRPr sz="110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2825610" y="7357688"/>
            <a:ext cx="18097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25" dirty="0">
                <a:solidFill>
                  <a:srgbClr val="231F20"/>
                </a:solidFill>
                <a:latin typeface="Arial"/>
                <a:cs typeface="Arial"/>
              </a:rPr>
              <a:t>52</a:t>
            </a:r>
            <a:endParaRPr sz="110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3246501" y="7334829"/>
            <a:ext cx="3888104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3599"/>
              </a:lnSpc>
              <a:spcBef>
                <a:spcPts val="100"/>
              </a:spcBef>
            </a:pP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Gripper</a:t>
            </a:r>
            <a:r>
              <a:rPr sz="1100" spc="4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for</a:t>
            </a:r>
            <a:r>
              <a:rPr sz="1100" spc="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boxes</a:t>
            </a:r>
            <a:r>
              <a:rPr sz="1100" spc="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sz="1100" spc="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baskets</a:t>
            </a:r>
            <a:r>
              <a:rPr sz="1100" spc="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up</a:t>
            </a:r>
            <a:r>
              <a:rPr sz="1100" spc="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to</a:t>
            </a:r>
            <a:r>
              <a:rPr sz="1100" spc="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15</a:t>
            </a:r>
            <a:r>
              <a:rPr sz="1100" spc="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mm</a:t>
            </a:r>
            <a:r>
              <a:rPr sz="1100" spc="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thick</a:t>
            </a:r>
            <a:r>
              <a:rPr sz="1100" spc="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with</a:t>
            </a:r>
            <a:r>
              <a:rPr sz="1100" spc="4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Arial"/>
                <a:cs typeface="Arial"/>
              </a:rPr>
              <a:t>rotating</a:t>
            </a:r>
            <a:r>
              <a:rPr sz="1100" spc="-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sz="1100" spc="8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adjustable</a:t>
            </a:r>
            <a:r>
              <a:rPr sz="1100" spc="8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spc="-25" dirty="0">
                <a:solidFill>
                  <a:srgbClr val="231F20"/>
                </a:solidFill>
                <a:latin typeface="Arial"/>
                <a:cs typeface="Arial"/>
              </a:rPr>
              <a:t>rod</a:t>
            </a:r>
            <a:endParaRPr sz="110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2825610" y="7810126"/>
            <a:ext cx="18097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25" dirty="0">
                <a:solidFill>
                  <a:srgbClr val="231F20"/>
                </a:solidFill>
                <a:latin typeface="Arial"/>
                <a:cs typeface="Arial"/>
              </a:rPr>
              <a:t>53</a:t>
            </a:r>
            <a:endParaRPr sz="110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2825610" y="8262574"/>
            <a:ext cx="18097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25" dirty="0">
                <a:solidFill>
                  <a:srgbClr val="231F20"/>
                </a:solidFill>
                <a:latin typeface="Arial"/>
                <a:cs typeface="Arial"/>
              </a:rPr>
              <a:t>54</a:t>
            </a:r>
            <a:endParaRPr sz="110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3246501" y="7787266"/>
            <a:ext cx="3092450" cy="859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3599"/>
              </a:lnSpc>
              <a:spcBef>
                <a:spcPts val="100"/>
              </a:spcBef>
            </a:pP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Gripper</a:t>
            </a:r>
            <a:r>
              <a:rPr sz="1100" spc="5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for</a:t>
            </a:r>
            <a:r>
              <a:rPr sz="1100" spc="6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boxes</a:t>
            </a:r>
            <a:r>
              <a:rPr sz="1100" spc="6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sz="1100" spc="6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baskets</a:t>
            </a:r>
            <a:r>
              <a:rPr sz="1100" spc="5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up</a:t>
            </a:r>
            <a:r>
              <a:rPr sz="1100" spc="6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to</a:t>
            </a:r>
            <a:r>
              <a:rPr sz="1100" spc="6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15</a:t>
            </a:r>
            <a:r>
              <a:rPr sz="1100" spc="6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mm</a:t>
            </a:r>
            <a:r>
              <a:rPr sz="1100" spc="5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Arial"/>
                <a:cs typeface="Arial"/>
              </a:rPr>
              <a:t>thick</a:t>
            </a:r>
            <a:r>
              <a:rPr sz="1100" spc="-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With</a:t>
            </a:r>
            <a:r>
              <a:rPr sz="1100" spc="4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device</a:t>
            </a:r>
            <a:r>
              <a:rPr sz="1100" spc="4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for</a:t>
            </a:r>
            <a:r>
              <a:rPr sz="1100" spc="4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supports</a:t>
            </a:r>
            <a:r>
              <a:rPr sz="1100" spc="4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with</a:t>
            </a:r>
            <a:r>
              <a:rPr sz="1100" spc="4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Arial"/>
                <a:cs typeface="Arial"/>
              </a:rPr>
              <a:t>inserts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40"/>
              </a:spcBef>
            </a:pP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Magnum</a:t>
            </a:r>
            <a:r>
              <a:rPr sz="1100" spc="8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model</a:t>
            </a:r>
            <a:r>
              <a:rPr sz="1100" spc="8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telescopic</a:t>
            </a:r>
            <a:r>
              <a:rPr sz="1100" spc="8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spc="-20" dirty="0">
                <a:solidFill>
                  <a:srgbClr val="231F20"/>
                </a:solidFill>
                <a:latin typeface="Arial"/>
                <a:cs typeface="Arial"/>
              </a:rPr>
              <a:t>tube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80"/>
              </a:spcBef>
            </a:pP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With</a:t>
            </a:r>
            <a:r>
              <a:rPr sz="1100" spc="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extendable</a:t>
            </a:r>
            <a:r>
              <a:rPr sz="1100" spc="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bar</a:t>
            </a:r>
            <a:r>
              <a:rPr sz="1100" spc="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from</a:t>
            </a:r>
            <a:r>
              <a:rPr sz="1100" spc="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1000</a:t>
            </a:r>
            <a:r>
              <a:rPr sz="1100" spc="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to</a:t>
            </a:r>
            <a:r>
              <a:rPr sz="1100" spc="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1900</a:t>
            </a:r>
            <a:r>
              <a:rPr sz="1100" spc="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spc="-25" dirty="0">
                <a:solidFill>
                  <a:srgbClr val="231F20"/>
                </a:solidFill>
                <a:latin typeface="Arial"/>
                <a:cs typeface="Arial"/>
              </a:rPr>
              <a:t>mm</a:t>
            </a:r>
            <a:endParaRPr sz="110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2825610" y="8715026"/>
            <a:ext cx="18097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25" dirty="0">
                <a:solidFill>
                  <a:srgbClr val="231F20"/>
                </a:solidFill>
                <a:latin typeface="Arial"/>
                <a:cs typeface="Arial"/>
              </a:rPr>
              <a:t>55</a:t>
            </a:r>
            <a:endParaRPr sz="1100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2825610" y="9357979"/>
            <a:ext cx="18097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25" dirty="0">
                <a:solidFill>
                  <a:srgbClr val="231F20"/>
                </a:solidFill>
                <a:latin typeface="Arial"/>
                <a:cs typeface="Arial"/>
              </a:rPr>
              <a:t>56</a:t>
            </a:r>
            <a:endParaRPr sz="1100">
              <a:latin typeface="Arial"/>
              <a:cs typeface="Arial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3246501" y="8692167"/>
            <a:ext cx="3844925" cy="859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3599"/>
              </a:lnSpc>
              <a:spcBef>
                <a:spcPts val="100"/>
              </a:spcBef>
            </a:pP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Nemo</a:t>
            </a:r>
            <a:r>
              <a:rPr sz="1100" spc="4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model</a:t>
            </a:r>
            <a:r>
              <a:rPr sz="1100" spc="4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telescopic</a:t>
            </a:r>
            <a:r>
              <a:rPr sz="1100" spc="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tube</a:t>
            </a:r>
            <a:r>
              <a:rPr sz="1100" spc="4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with</a:t>
            </a:r>
            <a:r>
              <a:rPr sz="1100" spc="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extendable</a:t>
            </a:r>
            <a:r>
              <a:rPr sz="1100" spc="4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bar</a:t>
            </a:r>
            <a:r>
              <a:rPr sz="1100" spc="4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with</a:t>
            </a:r>
            <a:r>
              <a:rPr sz="1100" spc="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Arial"/>
                <a:cs typeface="Arial"/>
              </a:rPr>
              <a:t>device</a:t>
            </a:r>
            <a:r>
              <a:rPr sz="1100" spc="-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for</a:t>
            </a:r>
            <a:r>
              <a:rPr sz="1100" spc="5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supports</a:t>
            </a:r>
            <a:r>
              <a:rPr sz="1100" spc="5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with</a:t>
            </a:r>
            <a:r>
              <a:rPr sz="1100" spc="6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Arial"/>
                <a:cs typeface="Arial"/>
              </a:rPr>
              <a:t>inserts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80"/>
              </a:spcBef>
            </a:pP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Metal</a:t>
            </a:r>
            <a:r>
              <a:rPr sz="1100" spc="4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bases</a:t>
            </a:r>
            <a:r>
              <a:rPr sz="1100" spc="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for</a:t>
            </a:r>
            <a:r>
              <a:rPr sz="1100" spc="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nemo</a:t>
            </a:r>
            <a:r>
              <a:rPr sz="1100" spc="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telescopic</a:t>
            </a:r>
            <a:r>
              <a:rPr sz="1100" spc="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spc="-20" dirty="0">
                <a:solidFill>
                  <a:srgbClr val="231F20"/>
                </a:solidFill>
                <a:latin typeface="Arial"/>
                <a:cs typeface="Arial"/>
              </a:rPr>
              <a:t>tube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40"/>
              </a:spcBef>
            </a:pP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Promo</a:t>
            </a:r>
            <a:r>
              <a:rPr sz="1100" spc="-7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Arial"/>
                <a:cs typeface="Arial"/>
              </a:rPr>
              <a:t>system</a:t>
            </a:r>
            <a:endParaRPr sz="1100">
              <a:latin typeface="Arial"/>
              <a:cs typeface="Arial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107999" y="1126807"/>
            <a:ext cx="2376170" cy="1302385"/>
          </a:xfrm>
          <a:prstGeom prst="rect">
            <a:avLst/>
          </a:prstGeom>
          <a:solidFill>
            <a:srgbClr val="FFDF4F"/>
          </a:solidFill>
        </p:spPr>
        <p:txBody>
          <a:bodyPr vert="horz" wrap="square" lIns="0" tIns="0" rIns="0" bIns="0" rtlCol="0">
            <a:spAutoFit/>
          </a:bodyPr>
          <a:lstStyle/>
          <a:p>
            <a:pPr marL="503555">
              <a:lnSpc>
                <a:spcPts val="4530"/>
              </a:lnSpc>
            </a:pPr>
            <a:r>
              <a:rPr sz="4000" spc="-10" dirty="0">
                <a:solidFill>
                  <a:srgbClr val="231F20"/>
                </a:solidFill>
                <a:latin typeface="Arial"/>
                <a:cs typeface="Arial"/>
              </a:rPr>
              <a:t>INDEX</a:t>
            </a:r>
            <a:endParaRPr sz="4000">
              <a:latin typeface="Arial"/>
              <a:cs typeface="Arial"/>
            </a:endParaRPr>
          </a:p>
          <a:p>
            <a:pPr marL="503555">
              <a:lnSpc>
                <a:spcPts val="1650"/>
              </a:lnSpc>
              <a:spcBef>
                <a:spcPts val="500"/>
              </a:spcBef>
            </a:pPr>
            <a:r>
              <a:rPr sz="1400" b="1" spc="-10" dirty="0">
                <a:solidFill>
                  <a:srgbClr val="231F20"/>
                </a:solidFill>
                <a:latin typeface="Arial"/>
                <a:cs typeface="Arial"/>
              </a:rPr>
              <a:t>ACCESSORIES</a:t>
            </a:r>
            <a:r>
              <a:rPr sz="1400" b="1" spc="-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400" b="1" spc="-25" dirty="0">
                <a:solidFill>
                  <a:srgbClr val="231F20"/>
                </a:solidFill>
                <a:latin typeface="Arial"/>
                <a:cs typeface="Arial"/>
              </a:rPr>
              <a:t>OVA</a:t>
            </a:r>
            <a:endParaRPr sz="1400">
              <a:latin typeface="Arial"/>
              <a:cs typeface="Arial"/>
            </a:endParaRPr>
          </a:p>
          <a:p>
            <a:pPr marL="503555" marR="392430">
              <a:lnSpc>
                <a:spcPts val="1320"/>
              </a:lnSpc>
              <a:spcBef>
                <a:spcPts val="15"/>
              </a:spcBef>
            </a:pP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FOR</a:t>
            </a:r>
            <a:r>
              <a:rPr sz="1100" spc="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Arial"/>
                <a:cs typeface="Arial"/>
              </a:rPr>
              <a:t>NEWTON</a:t>
            </a:r>
            <a:r>
              <a:rPr sz="1100" spc="-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ELECTRONIC</a:t>
            </a:r>
            <a:r>
              <a:rPr sz="1100" spc="-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Arial"/>
                <a:cs typeface="Arial"/>
              </a:rPr>
              <a:t>LABELS</a:t>
            </a:r>
            <a:endParaRPr sz="1100">
              <a:latin typeface="Arial"/>
              <a:cs typeface="Arial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2394000" y="205209"/>
            <a:ext cx="1534160" cy="295275"/>
          </a:xfrm>
          <a:custGeom>
            <a:avLst/>
            <a:gdLst/>
            <a:ahLst/>
            <a:cxnLst/>
            <a:rect l="l" t="t" r="r" b="b"/>
            <a:pathLst>
              <a:path w="1534160" h="295275">
                <a:moveTo>
                  <a:pt x="1533601" y="0"/>
                </a:moveTo>
                <a:lnTo>
                  <a:pt x="0" y="0"/>
                </a:lnTo>
                <a:lnTo>
                  <a:pt x="0" y="295196"/>
                </a:lnTo>
                <a:lnTo>
                  <a:pt x="1533601" y="295196"/>
                </a:lnTo>
                <a:lnTo>
                  <a:pt x="153360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5" name="object 45"/>
          <p:cNvGrpSpPr/>
          <p:nvPr/>
        </p:nvGrpSpPr>
        <p:grpSpPr>
          <a:xfrm>
            <a:off x="7667993" y="0"/>
            <a:ext cx="7668259" cy="10908030"/>
            <a:chOff x="7667993" y="0"/>
            <a:chExt cx="7668259" cy="10908030"/>
          </a:xfrm>
        </p:grpSpPr>
        <p:sp>
          <p:nvSpPr>
            <p:cNvPr id="46" name="object 46"/>
            <p:cNvSpPr/>
            <p:nvPr/>
          </p:nvSpPr>
          <p:spPr>
            <a:xfrm>
              <a:off x="7667993" y="0"/>
              <a:ext cx="7668259" cy="10908030"/>
            </a:xfrm>
            <a:custGeom>
              <a:avLst/>
              <a:gdLst/>
              <a:ahLst/>
              <a:cxnLst/>
              <a:rect l="l" t="t" r="r" b="b"/>
              <a:pathLst>
                <a:path w="7668259" h="10908030">
                  <a:moveTo>
                    <a:pt x="7667993" y="0"/>
                  </a:moveTo>
                  <a:lnTo>
                    <a:pt x="0" y="0"/>
                  </a:lnTo>
                  <a:lnTo>
                    <a:pt x="0" y="10908004"/>
                  </a:lnTo>
                  <a:lnTo>
                    <a:pt x="7667993" y="10908004"/>
                  </a:lnTo>
                  <a:lnTo>
                    <a:pt x="7667993" y="0"/>
                  </a:lnTo>
                  <a:close/>
                </a:path>
              </a:pathLst>
            </a:custGeom>
            <a:solidFill>
              <a:srgbClr val="020E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7" name="object 4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155203" y="3321964"/>
              <a:ext cx="6568795" cy="3894658"/>
            </a:xfrm>
            <a:prstGeom prst="rect">
              <a:avLst/>
            </a:prstGeom>
          </p:spPr>
        </p:pic>
      </p:grpSp>
      <p:sp>
        <p:nvSpPr>
          <p:cNvPr id="48" name="object 48"/>
          <p:cNvSpPr txBox="1">
            <a:spLocks noGrp="1"/>
          </p:cNvSpPr>
          <p:nvPr>
            <p:ph type="title"/>
          </p:nvPr>
        </p:nvSpPr>
        <p:spPr>
          <a:xfrm>
            <a:off x="9663569" y="633056"/>
            <a:ext cx="3682365" cy="421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600" b="1" i="0" dirty="0">
                <a:latin typeface="Arial Narrow"/>
                <a:cs typeface="Arial Narrow"/>
              </a:rPr>
              <a:t>Newton</a:t>
            </a:r>
            <a:r>
              <a:rPr sz="2600" i="0" spc="-100" dirty="0">
                <a:latin typeface="Times New Roman"/>
                <a:cs typeface="Times New Roman"/>
              </a:rPr>
              <a:t> </a:t>
            </a:r>
            <a:r>
              <a:rPr sz="2600" b="1" i="0" dirty="0">
                <a:latin typeface="Arial Narrow"/>
                <a:cs typeface="Arial Narrow"/>
              </a:rPr>
              <a:t>Localization</a:t>
            </a:r>
            <a:r>
              <a:rPr sz="2600" i="0" spc="-100" dirty="0">
                <a:latin typeface="Times New Roman"/>
                <a:cs typeface="Times New Roman"/>
              </a:rPr>
              <a:t> </a:t>
            </a:r>
            <a:r>
              <a:rPr sz="2600" b="1" i="0" spc="-10" dirty="0">
                <a:latin typeface="Arial Narrow"/>
                <a:cs typeface="Arial Narrow"/>
              </a:rPr>
              <a:t>System</a:t>
            </a:r>
            <a:endParaRPr sz="2600">
              <a:latin typeface="Arial Narrow"/>
              <a:cs typeface="Arial Narrow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8196122" y="1897633"/>
            <a:ext cx="6588759" cy="533400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00"/>
              </a:spcBef>
            </a:pPr>
            <a:r>
              <a:rPr sz="1500" b="1" dirty="0">
                <a:solidFill>
                  <a:srgbClr val="FFFFFF"/>
                </a:solidFill>
                <a:latin typeface="Arial Narrow"/>
                <a:cs typeface="Arial Narrow"/>
              </a:rPr>
              <a:t>Newton</a:t>
            </a:r>
            <a:r>
              <a:rPr sz="1500" spc="-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b="1" dirty="0">
                <a:solidFill>
                  <a:srgbClr val="FFFFFF"/>
                </a:solidFill>
                <a:latin typeface="Arial Narrow"/>
                <a:cs typeface="Arial Narrow"/>
              </a:rPr>
              <a:t>incorporates</a:t>
            </a:r>
            <a:r>
              <a:rPr sz="1500" spc="-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b="1" dirty="0">
                <a:solidFill>
                  <a:srgbClr val="FFFFFF"/>
                </a:solidFill>
                <a:latin typeface="Arial Narrow"/>
                <a:cs typeface="Arial Narrow"/>
              </a:rPr>
              <a:t>its</a:t>
            </a:r>
            <a:r>
              <a:rPr sz="1500" spc="-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b="1" dirty="0">
                <a:solidFill>
                  <a:srgbClr val="FFFFFF"/>
                </a:solidFill>
                <a:latin typeface="Arial Narrow"/>
                <a:cs typeface="Arial Narrow"/>
              </a:rPr>
              <a:t>own</a:t>
            </a:r>
            <a:r>
              <a:rPr sz="1500" spc="-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b="1" dirty="0">
                <a:solidFill>
                  <a:srgbClr val="FFFFFF"/>
                </a:solidFill>
                <a:latin typeface="Arial Narrow"/>
                <a:cs typeface="Arial Narrow"/>
              </a:rPr>
              <a:t>label</a:t>
            </a:r>
            <a:r>
              <a:rPr sz="1500" spc="-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b="1" dirty="0">
                <a:solidFill>
                  <a:srgbClr val="FFFFFF"/>
                </a:solidFill>
                <a:latin typeface="Arial Narrow"/>
                <a:cs typeface="Arial Narrow"/>
              </a:rPr>
              <a:t>positioning</a:t>
            </a:r>
            <a:r>
              <a:rPr sz="1500" spc="-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b="1" dirty="0">
                <a:solidFill>
                  <a:srgbClr val="FFFFFF"/>
                </a:solidFill>
                <a:latin typeface="Arial Narrow"/>
                <a:cs typeface="Arial Narrow"/>
              </a:rPr>
              <a:t>system</a:t>
            </a:r>
            <a:r>
              <a:rPr sz="1500" spc="-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b="1" dirty="0">
                <a:solidFill>
                  <a:srgbClr val="FFFFFF"/>
                </a:solidFill>
                <a:latin typeface="Arial Narrow"/>
                <a:cs typeface="Arial Narrow"/>
              </a:rPr>
              <a:t>that</a:t>
            </a:r>
            <a:r>
              <a:rPr sz="1500" spc="-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b="1" dirty="0">
                <a:solidFill>
                  <a:srgbClr val="FFFFFF"/>
                </a:solidFill>
                <a:latin typeface="Arial Narrow"/>
                <a:cs typeface="Arial Narrow"/>
              </a:rPr>
              <a:t>makes</a:t>
            </a:r>
            <a:r>
              <a:rPr sz="1500" spc="-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b="1" dirty="0">
                <a:solidFill>
                  <a:srgbClr val="FFFFFF"/>
                </a:solidFill>
                <a:latin typeface="Arial Narrow"/>
                <a:cs typeface="Arial Narrow"/>
              </a:rPr>
              <a:t>it</a:t>
            </a:r>
            <a:r>
              <a:rPr sz="1500" spc="-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b="1" dirty="0">
                <a:solidFill>
                  <a:srgbClr val="FFFFFF"/>
                </a:solidFill>
                <a:latin typeface="Arial Narrow"/>
                <a:cs typeface="Arial Narrow"/>
              </a:rPr>
              <a:t>easier</a:t>
            </a:r>
            <a:r>
              <a:rPr sz="1500" spc="-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b="1" dirty="0">
                <a:solidFill>
                  <a:srgbClr val="FFFFFF"/>
                </a:solidFill>
                <a:latin typeface="Arial Narrow"/>
                <a:cs typeface="Arial Narrow"/>
              </a:rPr>
              <a:t>for</a:t>
            </a:r>
            <a:r>
              <a:rPr sz="1500" spc="-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b="1" spc="-10" dirty="0">
                <a:solidFill>
                  <a:srgbClr val="FFFFFF"/>
                </a:solidFill>
                <a:latin typeface="Arial Narrow"/>
                <a:cs typeface="Arial Narrow"/>
              </a:rPr>
              <a:t>Managers,</a:t>
            </a:r>
            <a:endParaRPr sz="1500">
              <a:latin typeface="Arial Narrow"/>
              <a:cs typeface="Arial Narrow"/>
            </a:endParaRPr>
          </a:p>
          <a:p>
            <a:pPr algn="ctr">
              <a:lnSpc>
                <a:spcPct val="100000"/>
              </a:lnSpc>
              <a:spcBef>
                <a:spcPts val="200"/>
              </a:spcBef>
            </a:pPr>
            <a:r>
              <a:rPr sz="1500" b="1" dirty="0">
                <a:solidFill>
                  <a:srgbClr val="FFFFFF"/>
                </a:solidFill>
                <a:latin typeface="Arial Narrow"/>
                <a:cs typeface="Arial Narrow"/>
              </a:rPr>
              <a:t>staff</a:t>
            </a:r>
            <a:r>
              <a:rPr sz="1500" b="1" spc="-1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1500" b="1" dirty="0">
                <a:solidFill>
                  <a:srgbClr val="FFFFFF"/>
                </a:solidFill>
                <a:latin typeface="Arial Narrow"/>
                <a:cs typeface="Arial Narrow"/>
              </a:rPr>
              <a:t>and</a:t>
            </a:r>
            <a:r>
              <a:rPr sz="1500" b="1" spc="-10" dirty="0">
                <a:solidFill>
                  <a:srgbClr val="FFFFFF"/>
                </a:solidFill>
                <a:latin typeface="Arial Narrow"/>
                <a:cs typeface="Arial Narrow"/>
              </a:rPr>
              <a:t> customers</a:t>
            </a:r>
            <a:r>
              <a:rPr sz="1500" b="1" spc="-20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1500" b="1" dirty="0">
                <a:solidFill>
                  <a:srgbClr val="FFFFFF"/>
                </a:solidFill>
                <a:latin typeface="Arial Narrow"/>
                <a:cs typeface="Arial Narrow"/>
              </a:rPr>
              <a:t>to</a:t>
            </a:r>
            <a:r>
              <a:rPr sz="1500" b="1" spc="-10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1500" b="1" dirty="0">
                <a:solidFill>
                  <a:srgbClr val="FFFFFF"/>
                </a:solidFill>
                <a:latin typeface="Arial Narrow"/>
                <a:cs typeface="Arial Narrow"/>
              </a:rPr>
              <a:t>find</a:t>
            </a:r>
            <a:r>
              <a:rPr sz="1500" b="1" spc="-10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1500" b="1" dirty="0">
                <a:solidFill>
                  <a:srgbClr val="FFFFFF"/>
                </a:solidFill>
                <a:latin typeface="Arial Narrow"/>
                <a:cs typeface="Arial Narrow"/>
              </a:rPr>
              <a:t>the</a:t>
            </a:r>
            <a:r>
              <a:rPr sz="1500" b="1" spc="-20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1500" b="1" dirty="0">
                <a:solidFill>
                  <a:srgbClr val="FFFFFF"/>
                </a:solidFill>
                <a:latin typeface="Arial Narrow"/>
                <a:cs typeface="Arial Narrow"/>
              </a:rPr>
              <a:t>right</a:t>
            </a:r>
            <a:r>
              <a:rPr sz="1500" b="1" spc="-10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1500" b="1" dirty="0">
                <a:solidFill>
                  <a:srgbClr val="FFFFFF"/>
                </a:solidFill>
                <a:latin typeface="Arial Narrow"/>
                <a:cs typeface="Arial Narrow"/>
              </a:rPr>
              <a:t>location</a:t>
            </a:r>
            <a:r>
              <a:rPr sz="1500" b="1" spc="-1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1500" b="1" dirty="0">
                <a:solidFill>
                  <a:srgbClr val="FFFFFF"/>
                </a:solidFill>
                <a:latin typeface="Arial Narrow"/>
                <a:cs typeface="Arial Narrow"/>
              </a:rPr>
              <a:t>of</a:t>
            </a:r>
            <a:r>
              <a:rPr sz="1500" b="1" spc="-10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1500" b="1" dirty="0">
                <a:solidFill>
                  <a:srgbClr val="FFFFFF"/>
                </a:solidFill>
                <a:latin typeface="Arial Narrow"/>
                <a:cs typeface="Arial Narrow"/>
              </a:rPr>
              <a:t>a</a:t>
            </a:r>
            <a:r>
              <a:rPr sz="1500" b="1" spc="-1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1500" b="1" spc="-10" dirty="0">
                <a:solidFill>
                  <a:srgbClr val="FFFFFF"/>
                </a:solidFill>
                <a:latin typeface="Arial Narrow"/>
                <a:cs typeface="Arial Narrow"/>
              </a:rPr>
              <a:t>product.</a:t>
            </a:r>
            <a:endParaRPr sz="1500">
              <a:latin typeface="Arial Narrow"/>
              <a:cs typeface="Arial Narrow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8716212" y="7728915"/>
            <a:ext cx="5488940" cy="4978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1860"/>
              </a:lnSpc>
              <a:spcBef>
                <a:spcPts val="100"/>
              </a:spcBef>
            </a:pPr>
            <a:r>
              <a:rPr sz="1600" b="1" dirty="0">
                <a:solidFill>
                  <a:srgbClr val="FFFFFF"/>
                </a:solidFill>
                <a:latin typeface="Arial Narrow"/>
                <a:cs typeface="Arial Narrow"/>
              </a:rPr>
              <a:t>The</a:t>
            </a:r>
            <a:r>
              <a:rPr sz="1600" spc="-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b="1" dirty="0">
                <a:solidFill>
                  <a:srgbClr val="FFFFFF"/>
                </a:solidFill>
                <a:latin typeface="Arial Narrow"/>
                <a:cs typeface="Arial Narrow"/>
              </a:rPr>
              <a:t>most</a:t>
            </a:r>
            <a:r>
              <a:rPr sz="16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b="1" dirty="0">
                <a:solidFill>
                  <a:srgbClr val="FFFFFF"/>
                </a:solidFill>
                <a:latin typeface="Arial Narrow"/>
                <a:cs typeface="Arial Narrow"/>
              </a:rPr>
              <a:t>competitive</a:t>
            </a:r>
            <a:r>
              <a:rPr sz="16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b="1" dirty="0">
                <a:solidFill>
                  <a:srgbClr val="FFFFFF"/>
                </a:solidFill>
                <a:latin typeface="Arial Narrow"/>
                <a:cs typeface="Arial Narrow"/>
              </a:rPr>
              <a:t>solution</a:t>
            </a:r>
            <a:r>
              <a:rPr sz="1600" spc="-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b="1" dirty="0">
                <a:solidFill>
                  <a:srgbClr val="FFFFFF"/>
                </a:solidFill>
                <a:latin typeface="Arial Narrow"/>
                <a:cs typeface="Arial Narrow"/>
              </a:rPr>
              <a:t>in</a:t>
            </a:r>
            <a:r>
              <a:rPr sz="16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b="1" dirty="0">
                <a:solidFill>
                  <a:srgbClr val="FFFFFF"/>
                </a:solidFill>
                <a:latin typeface="Arial Narrow"/>
                <a:cs typeface="Arial Narrow"/>
              </a:rPr>
              <a:t>terms</a:t>
            </a:r>
            <a:r>
              <a:rPr sz="16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b="1" dirty="0">
                <a:solidFill>
                  <a:srgbClr val="FFFFFF"/>
                </a:solidFill>
                <a:latin typeface="Arial Narrow"/>
                <a:cs typeface="Arial Narrow"/>
              </a:rPr>
              <a:t>of</a:t>
            </a:r>
            <a:r>
              <a:rPr sz="16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b="1" spc="-10" dirty="0">
                <a:solidFill>
                  <a:srgbClr val="FFFFFF"/>
                </a:solidFill>
                <a:latin typeface="Arial Narrow"/>
                <a:cs typeface="Arial Narrow"/>
              </a:rPr>
              <a:t>costs,</a:t>
            </a:r>
            <a:endParaRPr sz="1600">
              <a:latin typeface="Arial Narrow"/>
              <a:cs typeface="Arial Narrow"/>
            </a:endParaRPr>
          </a:p>
          <a:p>
            <a:pPr algn="ctr">
              <a:lnSpc>
                <a:spcPts val="1860"/>
              </a:lnSpc>
            </a:pPr>
            <a:r>
              <a:rPr sz="1600" b="1" dirty="0">
                <a:solidFill>
                  <a:srgbClr val="FFFFFF"/>
                </a:solidFill>
                <a:latin typeface="Arial Narrow"/>
                <a:cs typeface="Arial Narrow"/>
              </a:rPr>
              <a:t>as</a:t>
            </a:r>
            <a:r>
              <a:rPr sz="1600" b="1" spc="-1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1600" b="1" dirty="0">
                <a:solidFill>
                  <a:srgbClr val="FFFFFF"/>
                </a:solidFill>
                <a:latin typeface="Arial Narrow"/>
                <a:cs typeface="Arial Narrow"/>
              </a:rPr>
              <a:t>you</a:t>
            </a:r>
            <a:r>
              <a:rPr sz="1600" b="1" spc="-10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1600" b="1" dirty="0">
                <a:solidFill>
                  <a:srgbClr val="FFFFFF"/>
                </a:solidFill>
                <a:latin typeface="Arial Narrow"/>
                <a:cs typeface="Arial Narrow"/>
              </a:rPr>
              <a:t>do</a:t>
            </a:r>
            <a:r>
              <a:rPr sz="1600" b="1" spc="-10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1600" b="1" dirty="0">
                <a:solidFill>
                  <a:srgbClr val="FFFFFF"/>
                </a:solidFill>
                <a:latin typeface="Arial Narrow"/>
                <a:cs typeface="Arial Narrow"/>
              </a:rPr>
              <a:t>not</a:t>
            </a:r>
            <a:r>
              <a:rPr sz="1600" b="1" spc="-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1600" b="1" dirty="0">
                <a:solidFill>
                  <a:srgbClr val="FFFFFF"/>
                </a:solidFill>
                <a:latin typeface="Arial Narrow"/>
                <a:cs typeface="Arial Narrow"/>
              </a:rPr>
              <a:t>need</a:t>
            </a:r>
            <a:r>
              <a:rPr sz="1600" b="1" spc="-10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1600" b="1" dirty="0">
                <a:solidFill>
                  <a:srgbClr val="FFFFFF"/>
                </a:solidFill>
                <a:latin typeface="Arial Narrow"/>
                <a:cs typeface="Arial Narrow"/>
              </a:rPr>
              <a:t>any</a:t>
            </a:r>
            <a:r>
              <a:rPr sz="1600" b="1" spc="-1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1600" b="1" dirty="0">
                <a:solidFill>
                  <a:srgbClr val="FFFFFF"/>
                </a:solidFill>
                <a:latin typeface="Arial Narrow"/>
                <a:cs typeface="Arial Narrow"/>
              </a:rPr>
              <a:t>additional</a:t>
            </a:r>
            <a:r>
              <a:rPr sz="1600" b="1" spc="-10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1600" b="1" dirty="0">
                <a:solidFill>
                  <a:srgbClr val="FFFFFF"/>
                </a:solidFill>
                <a:latin typeface="Arial Narrow"/>
                <a:cs typeface="Arial Narrow"/>
              </a:rPr>
              <a:t>infrastructure</a:t>
            </a:r>
            <a:r>
              <a:rPr sz="1600" b="1" spc="-1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1600" b="1" dirty="0">
                <a:solidFill>
                  <a:srgbClr val="FFFFFF"/>
                </a:solidFill>
                <a:latin typeface="Arial Narrow"/>
                <a:cs typeface="Arial Narrow"/>
              </a:rPr>
              <a:t>or</a:t>
            </a:r>
            <a:r>
              <a:rPr sz="1600" b="1" spc="-10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1600" b="1" dirty="0">
                <a:solidFill>
                  <a:srgbClr val="FFFFFF"/>
                </a:solidFill>
                <a:latin typeface="Arial Narrow"/>
                <a:cs typeface="Arial Narrow"/>
              </a:rPr>
              <a:t>a</a:t>
            </a:r>
            <a:r>
              <a:rPr sz="1600" b="1" spc="-10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1600" b="1" dirty="0">
                <a:solidFill>
                  <a:srgbClr val="FFFFFF"/>
                </a:solidFill>
                <a:latin typeface="Arial Narrow"/>
                <a:cs typeface="Arial Narrow"/>
              </a:rPr>
              <a:t>different</a:t>
            </a:r>
            <a:r>
              <a:rPr sz="1600" b="1" spc="-10" dirty="0">
                <a:solidFill>
                  <a:srgbClr val="FFFFFF"/>
                </a:solidFill>
                <a:latin typeface="Arial Narrow"/>
                <a:cs typeface="Arial Narrow"/>
              </a:rPr>
              <a:t> server.</a:t>
            </a:r>
            <a:endParaRPr sz="1600">
              <a:latin typeface="Arial Narrow"/>
              <a:cs typeface="Arial Narrow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8217534" y="8643315"/>
            <a:ext cx="6486525" cy="4978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1860"/>
              </a:lnSpc>
              <a:spcBef>
                <a:spcPts val="100"/>
              </a:spcBef>
            </a:pPr>
            <a:r>
              <a:rPr sz="1600" b="1" spc="-10" dirty="0">
                <a:solidFill>
                  <a:srgbClr val="FFFFFF"/>
                </a:solidFill>
                <a:latin typeface="Arial Narrow"/>
                <a:cs typeface="Arial Narrow"/>
              </a:rPr>
              <a:t>Now,</a:t>
            </a:r>
            <a:r>
              <a:rPr sz="1600" spc="-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b="1" dirty="0">
                <a:solidFill>
                  <a:srgbClr val="FFFFFF"/>
                </a:solidFill>
                <a:latin typeface="Arial Narrow"/>
                <a:cs typeface="Arial Narrow"/>
              </a:rPr>
              <a:t>it’s</a:t>
            </a:r>
            <a:r>
              <a:rPr sz="1600" spc="-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b="1" dirty="0">
                <a:solidFill>
                  <a:srgbClr val="FFFFFF"/>
                </a:solidFill>
                <a:latin typeface="Arial Narrow"/>
                <a:cs typeface="Arial Narrow"/>
              </a:rPr>
              <a:t>easier</a:t>
            </a:r>
            <a:r>
              <a:rPr sz="1600" spc="-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b="1" dirty="0">
                <a:solidFill>
                  <a:srgbClr val="FFFFFF"/>
                </a:solidFill>
                <a:latin typeface="Arial Narrow"/>
                <a:cs typeface="Arial Narrow"/>
              </a:rPr>
              <a:t>for</a:t>
            </a:r>
            <a:r>
              <a:rPr sz="1600" spc="-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b="1" dirty="0">
                <a:solidFill>
                  <a:srgbClr val="FFFFFF"/>
                </a:solidFill>
                <a:latin typeface="Arial Narrow"/>
                <a:cs typeface="Arial Narrow"/>
              </a:rPr>
              <a:t>managers</a:t>
            </a:r>
            <a:r>
              <a:rPr sz="1600" spc="-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b="1" dirty="0">
                <a:solidFill>
                  <a:srgbClr val="FFFFFF"/>
                </a:solidFill>
                <a:latin typeface="Arial Narrow"/>
                <a:cs typeface="Arial Narrow"/>
              </a:rPr>
              <a:t>and</a:t>
            </a:r>
            <a:r>
              <a:rPr sz="1600" spc="-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b="1" dirty="0">
                <a:solidFill>
                  <a:srgbClr val="FFFFFF"/>
                </a:solidFill>
                <a:latin typeface="Arial Narrow"/>
                <a:cs typeface="Arial Narrow"/>
              </a:rPr>
              <a:t>staff</a:t>
            </a:r>
            <a:r>
              <a:rPr sz="1600" spc="-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b="1" dirty="0">
                <a:solidFill>
                  <a:srgbClr val="FFFFFF"/>
                </a:solidFill>
                <a:latin typeface="Arial Narrow"/>
                <a:cs typeface="Arial Narrow"/>
              </a:rPr>
              <a:t>to</a:t>
            </a:r>
            <a:r>
              <a:rPr sz="1600" spc="-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b="1" dirty="0">
                <a:solidFill>
                  <a:srgbClr val="FFFFFF"/>
                </a:solidFill>
                <a:latin typeface="Arial Narrow"/>
                <a:cs typeface="Arial Narrow"/>
              </a:rPr>
              <a:t>navigate</a:t>
            </a:r>
            <a:r>
              <a:rPr sz="1600" spc="-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b="1" dirty="0">
                <a:solidFill>
                  <a:srgbClr val="FFFFFF"/>
                </a:solidFill>
                <a:latin typeface="Arial Narrow"/>
                <a:cs typeface="Arial Narrow"/>
              </a:rPr>
              <a:t>and</a:t>
            </a:r>
            <a:r>
              <a:rPr sz="1600" spc="-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b="1" dirty="0">
                <a:solidFill>
                  <a:srgbClr val="FFFFFF"/>
                </a:solidFill>
                <a:latin typeface="Arial Narrow"/>
                <a:cs typeface="Arial Narrow"/>
              </a:rPr>
              <a:t>locate</a:t>
            </a:r>
            <a:r>
              <a:rPr sz="1600" spc="-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b="1" dirty="0">
                <a:solidFill>
                  <a:srgbClr val="FFFFFF"/>
                </a:solidFill>
                <a:latin typeface="Arial Narrow"/>
                <a:cs typeface="Arial Narrow"/>
              </a:rPr>
              <a:t>what</a:t>
            </a:r>
            <a:r>
              <a:rPr sz="1600" spc="-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b="1" dirty="0">
                <a:solidFill>
                  <a:srgbClr val="FFFFFF"/>
                </a:solidFill>
                <a:latin typeface="Arial Narrow"/>
                <a:cs typeface="Arial Narrow"/>
              </a:rPr>
              <a:t>products</a:t>
            </a:r>
            <a:r>
              <a:rPr sz="1600" spc="-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b="1" spc="-20" dirty="0">
                <a:solidFill>
                  <a:srgbClr val="FFFFFF"/>
                </a:solidFill>
                <a:latin typeface="Arial Narrow"/>
                <a:cs typeface="Arial Narrow"/>
              </a:rPr>
              <a:t>need</a:t>
            </a:r>
            <a:endParaRPr sz="1600">
              <a:latin typeface="Arial Narrow"/>
              <a:cs typeface="Arial Narrow"/>
            </a:endParaRPr>
          </a:p>
          <a:p>
            <a:pPr algn="ctr">
              <a:lnSpc>
                <a:spcPts val="1860"/>
              </a:lnSpc>
            </a:pPr>
            <a:r>
              <a:rPr sz="1600" b="1" dirty="0">
                <a:solidFill>
                  <a:srgbClr val="FFFFFF"/>
                </a:solidFill>
                <a:latin typeface="Arial Narrow"/>
                <a:cs typeface="Arial Narrow"/>
              </a:rPr>
              <a:t>to</a:t>
            </a:r>
            <a:r>
              <a:rPr sz="1600" b="1" spc="-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1600" b="1" dirty="0">
                <a:solidFill>
                  <a:srgbClr val="FFFFFF"/>
                </a:solidFill>
                <a:latin typeface="Arial Narrow"/>
                <a:cs typeface="Arial Narrow"/>
              </a:rPr>
              <a:t>be</a:t>
            </a:r>
            <a:r>
              <a:rPr sz="1600" b="1" spc="-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1600" b="1" spc="-10" dirty="0">
                <a:solidFill>
                  <a:srgbClr val="FFFFFF"/>
                </a:solidFill>
                <a:latin typeface="Arial Narrow"/>
                <a:cs typeface="Arial Narrow"/>
              </a:rPr>
              <a:t>replenished.</a:t>
            </a:r>
            <a:endParaRPr sz="1600">
              <a:latin typeface="Arial Narrow"/>
              <a:cs typeface="Arial Narrow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9044965" y="9557715"/>
            <a:ext cx="483171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dirty="0">
                <a:solidFill>
                  <a:srgbClr val="FFFFFF"/>
                </a:solidFill>
                <a:latin typeface="Arial Narrow"/>
                <a:cs typeface="Arial Narrow"/>
              </a:rPr>
              <a:t>Customers</a:t>
            </a:r>
            <a:r>
              <a:rPr sz="1600" b="1" spc="-30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1600" b="1" dirty="0">
                <a:solidFill>
                  <a:srgbClr val="FFFFFF"/>
                </a:solidFill>
                <a:latin typeface="Arial Narrow"/>
                <a:cs typeface="Arial Narrow"/>
              </a:rPr>
              <a:t>can</a:t>
            </a:r>
            <a:r>
              <a:rPr sz="1600" b="1" spc="-10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1600" b="1" dirty="0">
                <a:solidFill>
                  <a:srgbClr val="FFFFFF"/>
                </a:solidFill>
                <a:latin typeface="Arial Narrow"/>
                <a:cs typeface="Arial Narrow"/>
              </a:rPr>
              <a:t>locate</a:t>
            </a:r>
            <a:r>
              <a:rPr sz="1600" b="1" spc="-20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1600" b="1" dirty="0">
                <a:solidFill>
                  <a:srgbClr val="FFFFFF"/>
                </a:solidFill>
                <a:latin typeface="Arial Narrow"/>
                <a:cs typeface="Arial Narrow"/>
              </a:rPr>
              <a:t>the</a:t>
            </a:r>
            <a:r>
              <a:rPr sz="1600" b="1" spc="-1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1600" b="1" dirty="0">
                <a:solidFill>
                  <a:srgbClr val="FFFFFF"/>
                </a:solidFill>
                <a:latin typeface="Arial Narrow"/>
                <a:cs typeface="Arial Narrow"/>
              </a:rPr>
              <a:t>product</a:t>
            </a:r>
            <a:r>
              <a:rPr sz="1600" b="1" spc="-1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1600" b="1" dirty="0">
                <a:solidFill>
                  <a:srgbClr val="FFFFFF"/>
                </a:solidFill>
                <a:latin typeface="Arial Narrow"/>
                <a:cs typeface="Arial Narrow"/>
              </a:rPr>
              <a:t>from</a:t>
            </a:r>
            <a:r>
              <a:rPr sz="1600" b="1" spc="-10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1600" b="1" dirty="0">
                <a:solidFill>
                  <a:srgbClr val="FFFFFF"/>
                </a:solidFill>
                <a:latin typeface="Arial Narrow"/>
                <a:cs typeface="Arial Narrow"/>
              </a:rPr>
              <a:t>their</a:t>
            </a:r>
            <a:r>
              <a:rPr sz="1600" b="1" spc="-1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1600" b="1" dirty="0">
                <a:solidFill>
                  <a:srgbClr val="FFFFFF"/>
                </a:solidFill>
                <a:latin typeface="Arial Narrow"/>
                <a:cs typeface="Arial Narrow"/>
              </a:rPr>
              <a:t>mobile</a:t>
            </a:r>
            <a:r>
              <a:rPr sz="1600" b="1" spc="-1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1600" b="1" spc="-10" dirty="0">
                <a:solidFill>
                  <a:srgbClr val="FFFFFF"/>
                </a:solidFill>
                <a:latin typeface="Arial Narrow"/>
                <a:cs typeface="Arial Narrow"/>
              </a:rPr>
              <a:t>devices.</a:t>
            </a:r>
            <a:endParaRPr sz="160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-25"/>
            <a:ext cx="7776209" cy="10908030"/>
            <a:chOff x="0" y="-25"/>
            <a:chExt cx="7776209" cy="1090803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-25"/>
              <a:ext cx="7776210" cy="1090803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5050040" y="2864079"/>
              <a:ext cx="2726055" cy="6730365"/>
            </a:xfrm>
            <a:custGeom>
              <a:avLst/>
              <a:gdLst/>
              <a:ahLst/>
              <a:cxnLst/>
              <a:rect l="l" t="t" r="r" b="b"/>
              <a:pathLst>
                <a:path w="2726054" h="6730365">
                  <a:moveTo>
                    <a:pt x="2725915" y="0"/>
                  </a:moveTo>
                  <a:lnTo>
                    <a:pt x="0" y="0"/>
                  </a:lnTo>
                  <a:lnTo>
                    <a:pt x="0" y="6729983"/>
                  </a:lnTo>
                  <a:lnTo>
                    <a:pt x="2725915" y="6729983"/>
                  </a:lnTo>
                  <a:lnTo>
                    <a:pt x="2725915" y="0"/>
                  </a:lnTo>
                  <a:close/>
                </a:path>
              </a:pathLst>
            </a:custGeom>
            <a:solidFill>
              <a:srgbClr val="231F20">
                <a:alpha val="3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238000" y="3052571"/>
              <a:ext cx="2537956" cy="6249911"/>
            </a:xfrm>
            <a:prstGeom prst="rect">
              <a:avLst/>
            </a:prstGeom>
          </p:spPr>
        </p:pic>
      </p:grp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52768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4155"/>
              </a:spcBef>
            </a:pPr>
            <a:endParaRPr lang="pt-PT" dirty="0"/>
          </a:p>
          <a:p>
            <a:pPr marL="95250">
              <a:lnSpc>
                <a:spcPct val="100000"/>
              </a:lnSpc>
            </a:pPr>
            <a:r>
              <a:rPr lang="pt-PT" spc="-180" dirty="0"/>
              <a:t>co</a:t>
            </a:r>
            <a:r>
              <a:rPr spc="-180" dirty="0" err="1"/>
              <a:t>ntact</a:t>
            </a:r>
            <a:r>
              <a:rPr spc="-310" dirty="0"/>
              <a:t> </a:t>
            </a:r>
            <a:r>
              <a:rPr spc="-25" dirty="0"/>
              <a:t>us</a:t>
            </a:r>
          </a:p>
        </p:txBody>
      </p:sp>
      <p:grpSp>
        <p:nvGrpSpPr>
          <p:cNvPr id="14" name="object 14"/>
          <p:cNvGrpSpPr/>
          <p:nvPr/>
        </p:nvGrpSpPr>
        <p:grpSpPr>
          <a:xfrm>
            <a:off x="1415694" y="5700191"/>
            <a:ext cx="2413419" cy="1934845"/>
            <a:chOff x="1415694" y="5700191"/>
            <a:chExt cx="2413419" cy="1934845"/>
          </a:xfrm>
        </p:grpSpPr>
        <p:sp>
          <p:nvSpPr>
            <p:cNvPr id="15" name="object 15"/>
            <p:cNvSpPr/>
            <p:nvPr/>
          </p:nvSpPr>
          <p:spPr>
            <a:xfrm>
              <a:off x="1533588" y="5700191"/>
              <a:ext cx="2295525" cy="1934845"/>
            </a:xfrm>
            <a:custGeom>
              <a:avLst/>
              <a:gdLst/>
              <a:ahLst/>
              <a:cxnLst/>
              <a:rect l="l" t="t" r="r" b="b"/>
              <a:pathLst>
                <a:path w="2295525" h="1934845">
                  <a:moveTo>
                    <a:pt x="2295004" y="0"/>
                  </a:moveTo>
                  <a:lnTo>
                    <a:pt x="0" y="0"/>
                  </a:lnTo>
                </a:path>
                <a:path w="2295525" h="1934845">
                  <a:moveTo>
                    <a:pt x="2295004" y="1934286"/>
                  </a:moveTo>
                  <a:lnTo>
                    <a:pt x="0" y="1934286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15694" y="5886018"/>
              <a:ext cx="234010" cy="233997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15694" y="6439853"/>
              <a:ext cx="234010" cy="233997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15694" y="6969227"/>
              <a:ext cx="234010" cy="238023"/>
            </a:xfrm>
            <a:prstGeom prst="rect">
              <a:avLst/>
            </a:prstGeom>
          </p:spPr>
        </p:pic>
      </p:grpSp>
      <p:sp>
        <p:nvSpPr>
          <p:cNvPr id="20" name="object 20"/>
          <p:cNvSpPr txBox="1"/>
          <p:nvPr/>
        </p:nvSpPr>
        <p:spPr>
          <a:xfrm>
            <a:off x="1719795" y="5906135"/>
            <a:ext cx="2051050" cy="121776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10" dirty="0">
                <a:solidFill>
                  <a:srgbClr val="FFFFFF"/>
                </a:solidFill>
                <a:latin typeface="Arial"/>
                <a:cs typeface="Arial"/>
                <a:hlinkClick r:id="rId7"/>
              </a:rPr>
              <a:t>www.</a:t>
            </a:r>
            <a:r>
              <a:rPr lang="pt-PT" sz="1000" spc="-10" dirty="0">
                <a:solidFill>
                  <a:srgbClr val="FFFFFF"/>
                </a:solidFill>
                <a:latin typeface="Arial"/>
                <a:cs typeface="Arial"/>
                <a:hlinkClick r:id="rId7"/>
              </a:rPr>
              <a:t>smartdigit.pt</a:t>
            </a:r>
            <a:endParaRPr lang="pt-PT" sz="1000" spc="-10" dirty="0">
              <a:solidFill>
                <a:srgbClr val="FFFFFF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lang="pt-PT" sz="1000" dirty="0">
              <a:latin typeface="Arial"/>
              <a:cs typeface="Arial"/>
            </a:endParaRPr>
          </a:p>
          <a:p>
            <a:pPr marL="12700" marR="756285">
              <a:lnSpc>
                <a:spcPct val="283300"/>
              </a:lnSpc>
            </a:pPr>
            <a:r>
              <a:rPr lang="pt-PT" sz="1000" dirty="0">
                <a:solidFill>
                  <a:srgbClr val="FFFFFF"/>
                </a:solidFill>
                <a:latin typeface="Arial"/>
                <a:cs typeface="Arial"/>
              </a:rPr>
              <a:t>info@smartdigit</a:t>
            </a:r>
            <a:r>
              <a:rPr lang="pt-PT" sz="1000" spc="-10" dirty="0">
                <a:solidFill>
                  <a:srgbClr val="FFFFFF"/>
                </a:solidFill>
                <a:latin typeface="Arial"/>
                <a:cs typeface="Arial"/>
              </a:rPr>
              <a:t>.pt</a:t>
            </a:r>
            <a:endParaRPr lang="pt-PT" sz="10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50"/>
              </a:spcBef>
            </a:pPr>
            <a:endParaRPr lang="pt-PT" sz="10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lang="pt-PT" sz="1000" b="0" i="0" u="sng" dirty="0">
                <a:effectLst/>
                <a:latin typeface="arial" panose="020B0604020202020204" pitchFamily="34" charset="0"/>
                <a:hlinkClick r:id="rId8"/>
              </a:rPr>
              <a:t>+351 211 165 222</a:t>
            </a:r>
            <a:endParaRPr lang="pt-PT" sz="1000" dirty="0">
              <a:latin typeface="Arial"/>
              <a:cs typeface="Arial"/>
            </a:endParaRPr>
          </a:p>
        </p:txBody>
      </p:sp>
      <p:pic>
        <p:nvPicPr>
          <p:cNvPr id="6" name="Picture 1" descr="Picture 1">
            <a:extLst>
              <a:ext uri="{FF2B5EF4-FFF2-40B4-BE49-F238E27FC236}">
                <a16:creationId xmlns:a16="http://schemas.microsoft.com/office/drawing/2014/main" id="{61252B13-59D7-D77D-0EDC-45C492993D5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28000" y="4829606"/>
            <a:ext cx="7069620" cy="88963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651297" y="274332"/>
            <a:ext cx="2886075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i="1" spc="-10" dirty="0">
                <a:solidFill>
                  <a:schemeClr val="accent1"/>
                </a:solidFill>
                <a:latin typeface="Arial"/>
                <a:cs typeface="Arial"/>
              </a:rPr>
              <a:t>Accessories</a:t>
            </a:r>
            <a:r>
              <a:rPr sz="900" i="1" spc="-15" dirty="0">
                <a:solidFill>
                  <a:schemeClr val="accent1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chemeClr val="accent1"/>
                </a:solidFill>
                <a:latin typeface="Arial"/>
                <a:cs typeface="Arial"/>
              </a:rPr>
              <a:t>for</a:t>
            </a:r>
            <a:r>
              <a:rPr sz="900" i="1" spc="-15" dirty="0">
                <a:solidFill>
                  <a:schemeClr val="accent1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chemeClr val="accent1"/>
                </a:solidFill>
                <a:latin typeface="Arial"/>
                <a:cs typeface="Arial"/>
              </a:rPr>
              <a:t>electronic</a:t>
            </a:r>
            <a:r>
              <a:rPr sz="900" i="1" spc="-15" dirty="0">
                <a:solidFill>
                  <a:schemeClr val="accent1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chemeClr val="accent1"/>
                </a:solidFill>
                <a:latin typeface="Arial"/>
                <a:cs typeface="Arial"/>
              </a:rPr>
              <a:t>labels</a:t>
            </a:r>
            <a:r>
              <a:rPr sz="900" i="1" spc="-15" dirty="0">
                <a:solidFill>
                  <a:schemeClr val="accent1"/>
                </a:solidFill>
                <a:latin typeface="Arial"/>
                <a:cs typeface="Arial"/>
              </a:rPr>
              <a:t> </a:t>
            </a:r>
            <a:r>
              <a:rPr sz="900" i="1" spc="-10" dirty="0">
                <a:solidFill>
                  <a:schemeClr val="accent1"/>
                </a:solidFill>
                <a:latin typeface="Arial"/>
                <a:cs typeface="Arial"/>
              </a:rPr>
              <a:t>Solum </a:t>
            </a:r>
            <a:r>
              <a:rPr sz="900" i="1" spc="65" dirty="0">
                <a:solidFill>
                  <a:schemeClr val="accent1"/>
                </a:solidFill>
                <a:latin typeface="Arial"/>
                <a:cs typeface="Arial"/>
              </a:rPr>
              <a:t>/</a:t>
            </a:r>
            <a:r>
              <a:rPr sz="900" i="1" spc="-15" dirty="0">
                <a:solidFill>
                  <a:schemeClr val="accent1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chemeClr val="accent1"/>
                </a:solidFill>
                <a:latin typeface="Arial"/>
                <a:cs typeface="Arial"/>
              </a:rPr>
              <a:t>Catalogue</a:t>
            </a:r>
            <a:r>
              <a:rPr sz="900" spc="-5" dirty="0">
                <a:solidFill>
                  <a:schemeClr val="accent1"/>
                </a:solidFill>
                <a:latin typeface="Times New Roman"/>
                <a:cs typeface="Times New Roman"/>
              </a:rPr>
              <a:t> </a:t>
            </a:r>
            <a:r>
              <a:rPr sz="900" i="1" spc="-20" dirty="0">
                <a:solidFill>
                  <a:schemeClr val="accent1"/>
                </a:solidFill>
                <a:latin typeface="Arial"/>
                <a:cs typeface="Arial"/>
              </a:rPr>
              <a:t>2023</a:t>
            </a:r>
            <a:endParaRPr sz="900">
              <a:solidFill>
                <a:schemeClr val="accent1"/>
              </a:solidFill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99312" y="274332"/>
            <a:ext cx="288607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i="1" spc="-10" dirty="0">
                <a:solidFill>
                  <a:srgbClr val="005AA9"/>
                </a:solidFill>
                <a:latin typeface="Arial"/>
                <a:cs typeface="Arial"/>
              </a:rPr>
              <a:t>Accessories</a:t>
            </a:r>
            <a:r>
              <a:rPr sz="900" i="1" spc="-15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rgbClr val="005AA9"/>
                </a:solidFill>
                <a:latin typeface="Arial"/>
                <a:cs typeface="Arial"/>
              </a:rPr>
              <a:t>for</a:t>
            </a:r>
            <a:r>
              <a:rPr sz="900" i="1" spc="-15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rgbClr val="005AA9"/>
                </a:solidFill>
                <a:latin typeface="Arial"/>
                <a:cs typeface="Arial"/>
              </a:rPr>
              <a:t>electronic</a:t>
            </a:r>
            <a:r>
              <a:rPr sz="900" i="1" spc="-15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rgbClr val="005AA9"/>
                </a:solidFill>
                <a:latin typeface="Arial"/>
                <a:cs typeface="Arial"/>
              </a:rPr>
              <a:t>labels</a:t>
            </a:r>
            <a:r>
              <a:rPr sz="900" i="1" spc="-15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900" i="1" spc="-10" dirty="0">
                <a:solidFill>
                  <a:srgbClr val="005AA9"/>
                </a:solidFill>
                <a:latin typeface="Arial"/>
                <a:cs typeface="Arial"/>
              </a:rPr>
              <a:t>Solum </a:t>
            </a:r>
            <a:r>
              <a:rPr sz="900" i="1" spc="65" dirty="0">
                <a:solidFill>
                  <a:srgbClr val="005AA9"/>
                </a:solidFill>
                <a:latin typeface="Arial"/>
                <a:cs typeface="Arial"/>
              </a:rPr>
              <a:t>/</a:t>
            </a:r>
            <a:r>
              <a:rPr sz="900" i="1" spc="-15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rgbClr val="005AA9"/>
                </a:solidFill>
                <a:latin typeface="Arial"/>
                <a:cs typeface="Arial"/>
              </a:rPr>
              <a:t>Catalogue</a:t>
            </a:r>
            <a:r>
              <a:rPr sz="900" spc="-5" dirty="0">
                <a:solidFill>
                  <a:srgbClr val="005AA9"/>
                </a:solidFill>
                <a:latin typeface="Times New Roman"/>
                <a:cs typeface="Times New Roman"/>
              </a:rPr>
              <a:t> </a:t>
            </a:r>
            <a:r>
              <a:rPr sz="900" i="1" spc="-20" dirty="0">
                <a:solidFill>
                  <a:srgbClr val="005AA9"/>
                </a:solidFill>
                <a:latin typeface="Arial"/>
                <a:cs typeface="Arial"/>
              </a:rPr>
              <a:t>2023</a:t>
            </a:r>
            <a:endParaRPr sz="90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8162544" y="727201"/>
            <a:ext cx="6561455" cy="9568815"/>
            <a:chOff x="8162544" y="727201"/>
            <a:chExt cx="6561455" cy="9568815"/>
          </a:xfrm>
        </p:grpSpPr>
        <p:sp>
          <p:nvSpPr>
            <p:cNvPr id="5" name="object 5"/>
            <p:cNvSpPr/>
            <p:nvPr/>
          </p:nvSpPr>
          <p:spPr>
            <a:xfrm>
              <a:off x="8167624" y="732281"/>
              <a:ext cx="6551295" cy="9558655"/>
            </a:xfrm>
            <a:custGeom>
              <a:avLst/>
              <a:gdLst/>
              <a:ahLst/>
              <a:cxnLst/>
              <a:rect l="l" t="t" r="r" b="b"/>
              <a:pathLst>
                <a:path w="6551294" h="9558655">
                  <a:moveTo>
                    <a:pt x="152400" y="0"/>
                  </a:moveTo>
                  <a:lnTo>
                    <a:pt x="104231" y="7769"/>
                  </a:lnTo>
                  <a:lnTo>
                    <a:pt x="62396" y="29405"/>
                  </a:lnTo>
                  <a:lnTo>
                    <a:pt x="29405" y="62396"/>
                  </a:lnTo>
                  <a:lnTo>
                    <a:pt x="7769" y="104231"/>
                  </a:lnTo>
                  <a:lnTo>
                    <a:pt x="0" y="152400"/>
                  </a:lnTo>
                  <a:lnTo>
                    <a:pt x="0" y="9406241"/>
                  </a:lnTo>
                  <a:lnTo>
                    <a:pt x="7769" y="9454409"/>
                  </a:lnTo>
                  <a:lnTo>
                    <a:pt x="29405" y="9496244"/>
                  </a:lnTo>
                  <a:lnTo>
                    <a:pt x="62396" y="9529235"/>
                  </a:lnTo>
                  <a:lnTo>
                    <a:pt x="104231" y="9550871"/>
                  </a:lnTo>
                  <a:lnTo>
                    <a:pt x="152400" y="9558641"/>
                  </a:lnTo>
                  <a:lnTo>
                    <a:pt x="6398895" y="9558641"/>
                  </a:lnTo>
                  <a:lnTo>
                    <a:pt x="6447077" y="9550871"/>
                  </a:lnTo>
                  <a:lnTo>
                    <a:pt x="6488914" y="9529235"/>
                  </a:lnTo>
                  <a:lnTo>
                    <a:pt x="6521900" y="9496244"/>
                  </a:lnTo>
                  <a:lnTo>
                    <a:pt x="6543528" y="9454409"/>
                  </a:lnTo>
                  <a:lnTo>
                    <a:pt x="6551295" y="9406241"/>
                  </a:lnTo>
                  <a:lnTo>
                    <a:pt x="6551295" y="152400"/>
                  </a:lnTo>
                  <a:lnTo>
                    <a:pt x="6543528" y="104231"/>
                  </a:lnTo>
                  <a:lnTo>
                    <a:pt x="6521900" y="62396"/>
                  </a:lnTo>
                  <a:lnTo>
                    <a:pt x="6488914" y="29405"/>
                  </a:lnTo>
                  <a:lnTo>
                    <a:pt x="6447077" y="7769"/>
                  </a:lnTo>
                  <a:lnTo>
                    <a:pt x="6398895" y="0"/>
                  </a:lnTo>
                  <a:lnTo>
                    <a:pt x="152400" y="0"/>
                  </a:lnTo>
                  <a:close/>
                </a:path>
              </a:pathLst>
            </a:custGeom>
            <a:ln w="10160">
              <a:solidFill>
                <a:srgbClr val="FFDF4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382641" y="3577640"/>
              <a:ext cx="1266933" cy="160803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521389" y="3728485"/>
              <a:ext cx="1463959" cy="1323663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743223" y="1520461"/>
              <a:ext cx="1219966" cy="1226066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262010" y="1272019"/>
              <a:ext cx="3146729" cy="1632407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902513" y="3577640"/>
              <a:ext cx="1266933" cy="160803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3228427" y="3831203"/>
              <a:ext cx="1412142" cy="1128105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3238615" y="1442070"/>
              <a:ext cx="1216077" cy="1175567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270545" y="5726480"/>
              <a:ext cx="2922117" cy="4462515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1286477" y="5726480"/>
              <a:ext cx="3340747" cy="4462515"/>
            </a:xfrm>
            <a:prstGeom prst="rect">
              <a:avLst/>
            </a:prstGeom>
          </p:spPr>
        </p:pic>
      </p:grpSp>
      <p:grpSp>
        <p:nvGrpSpPr>
          <p:cNvPr id="15" name="object 15"/>
          <p:cNvGrpSpPr/>
          <p:nvPr/>
        </p:nvGrpSpPr>
        <p:grpSpPr>
          <a:xfrm>
            <a:off x="617423" y="557999"/>
            <a:ext cx="3001010" cy="2413635"/>
            <a:chOff x="617423" y="557999"/>
            <a:chExt cx="3001010" cy="2413635"/>
          </a:xfrm>
        </p:grpSpPr>
        <p:pic>
          <p:nvPicPr>
            <p:cNvPr id="16" name="object 1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17423" y="557999"/>
              <a:ext cx="1995509" cy="1460354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571993" y="1356042"/>
              <a:ext cx="2046008" cy="1615236"/>
            </a:xfrm>
            <a:prstGeom prst="rect">
              <a:avLst/>
            </a:prstGeom>
          </p:spPr>
        </p:pic>
      </p:grpSp>
      <p:grpSp>
        <p:nvGrpSpPr>
          <p:cNvPr id="18" name="object 18"/>
          <p:cNvGrpSpPr/>
          <p:nvPr/>
        </p:nvGrpSpPr>
        <p:grpSpPr>
          <a:xfrm>
            <a:off x="607273" y="3263163"/>
            <a:ext cx="6561455" cy="7033259"/>
            <a:chOff x="607273" y="3263163"/>
            <a:chExt cx="6561455" cy="7033259"/>
          </a:xfrm>
        </p:grpSpPr>
        <p:pic>
          <p:nvPicPr>
            <p:cNvPr id="19" name="object 19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17429" y="4503851"/>
              <a:ext cx="3252400" cy="1632407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155526" y="4581982"/>
              <a:ext cx="1372461" cy="1463959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692467" y="7311872"/>
              <a:ext cx="3252393" cy="1632394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3992778" y="7487574"/>
              <a:ext cx="1463959" cy="1268764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5599811" y="4650037"/>
              <a:ext cx="1370023" cy="1346126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5626579" y="7409328"/>
              <a:ext cx="1462616" cy="1218204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612353" y="3268243"/>
              <a:ext cx="6551295" cy="7023100"/>
            </a:xfrm>
            <a:custGeom>
              <a:avLst/>
              <a:gdLst/>
              <a:ahLst/>
              <a:cxnLst/>
              <a:rect l="l" t="t" r="r" b="b"/>
              <a:pathLst>
                <a:path w="6551295" h="7023100">
                  <a:moveTo>
                    <a:pt x="152400" y="0"/>
                  </a:moveTo>
                  <a:lnTo>
                    <a:pt x="104230" y="7769"/>
                  </a:lnTo>
                  <a:lnTo>
                    <a:pt x="62395" y="29405"/>
                  </a:lnTo>
                  <a:lnTo>
                    <a:pt x="29404" y="62396"/>
                  </a:lnTo>
                  <a:lnTo>
                    <a:pt x="7769" y="104231"/>
                  </a:lnTo>
                  <a:lnTo>
                    <a:pt x="0" y="152400"/>
                  </a:lnTo>
                  <a:lnTo>
                    <a:pt x="0" y="6870279"/>
                  </a:lnTo>
                  <a:lnTo>
                    <a:pt x="7769" y="6918453"/>
                  </a:lnTo>
                  <a:lnTo>
                    <a:pt x="29404" y="6960289"/>
                  </a:lnTo>
                  <a:lnTo>
                    <a:pt x="62395" y="6993278"/>
                  </a:lnTo>
                  <a:lnTo>
                    <a:pt x="104230" y="7014911"/>
                  </a:lnTo>
                  <a:lnTo>
                    <a:pt x="152400" y="7022679"/>
                  </a:lnTo>
                  <a:lnTo>
                    <a:pt x="6398897" y="7022679"/>
                  </a:lnTo>
                  <a:lnTo>
                    <a:pt x="6447070" y="7014911"/>
                  </a:lnTo>
                  <a:lnTo>
                    <a:pt x="6488906" y="6993278"/>
                  </a:lnTo>
                  <a:lnTo>
                    <a:pt x="6521895" y="6960289"/>
                  </a:lnTo>
                  <a:lnTo>
                    <a:pt x="6543528" y="6918453"/>
                  </a:lnTo>
                  <a:lnTo>
                    <a:pt x="6551297" y="6870279"/>
                  </a:lnTo>
                  <a:lnTo>
                    <a:pt x="6551297" y="152400"/>
                  </a:lnTo>
                  <a:lnTo>
                    <a:pt x="6543528" y="104231"/>
                  </a:lnTo>
                  <a:lnTo>
                    <a:pt x="6521895" y="62396"/>
                  </a:lnTo>
                  <a:lnTo>
                    <a:pt x="6488906" y="29405"/>
                  </a:lnTo>
                  <a:lnTo>
                    <a:pt x="6447070" y="7769"/>
                  </a:lnTo>
                  <a:lnTo>
                    <a:pt x="6398897" y="0"/>
                  </a:lnTo>
                  <a:lnTo>
                    <a:pt x="152400" y="0"/>
                  </a:lnTo>
                  <a:close/>
                </a:path>
              </a:pathLst>
            </a:custGeom>
            <a:ln w="10160">
              <a:solidFill>
                <a:srgbClr val="FFDF4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aphicFrame>
        <p:nvGraphicFramePr>
          <p:cNvPr id="26" name="object 26"/>
          <p:cNvGraphicFramePr>
            <a:graphicFrameLocks noGrp="1"/>
          </p:cNvGraphicFramePr>
          <p:nvPr/>
        </p:nvGraphicFramePr>
        <p:xfrm>
          <a:off x="3766566" y="1619999"/>
          <a:ext cx="3397885" cy="60896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404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34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931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3091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96850">
                <a:tc>
                  <a:txBody>
                    <a:bodyPr/>
                    <a:lstStyle/>
                    <a:p>
                      <a:pPr marR="22860" algn="ctr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1000" b="1" spc="-2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CODE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4604" marB="0">
                    <a:solidFill>
                      <a:srgbClr val="FFDF42"/>
                    </a:solidFill>
                  </a:tcPr>
                </a:tc>
                <a:tc>
                  <a:txBody>
                    <a:bodyPr/>
                    <a:lstStyle/>
                    <a:p>
                      <a:pPr marL="6350" algn="ctr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1000" b="1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LABELS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4604" marB="0">
                    <a:solidFill>
                      <a:srgbClr val="FFDF42"/>
                    </a:solidFill>
                  </a:tcPr>
                </a:tc>
                <a:tc>
                  <a:txBody>
                    <a:bodyPr/>
                    <a:lstStyle/>
                    <a:p>
                      <a:pPr marL="46355" algn="ctr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1000" b="1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COLOR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4604" marB="0">
                    <a:solidFill>
                      <a:srgbClr val="FFDF42"/>
                    </a:solidFill>
                  </a:tcPr>
                </a:tc>
                <a:tc>
                  <a:txBody>
                    <a:bodyPr/>
                    <a:lstStyle/>
                    <a:p>
                      <a:pPr marL="8890" algn="ctr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1000" b="1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MATERIAL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4604" marB="0">
                    <a:solidFill>
                      <a:srgbClr val="FFDF4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3995">
                <a:tc>
                  <a:txBody>
                    <a:bodyPr/>
                    <a:lstStyle/>
                    <a:p>
                      <a:pPr marR="22860"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01800-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00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8415" marB="0"/>
                </a:tc>
                <a:tc>
                  <a:txBody>
                    <a:bodyPr/>
                    <a:lstStyle/>
                    <a:p>
                      <a:pPr marL="140335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6.0</a:t>
                      </a:r>
                      <a:r>
                        <a:rPr sz="1000" spc="30" dirty="0">
                          <a:solidFill>
                            <a:srgbClr val="231F2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/</a:t>
                      </a:r>
                      <a:r>
                        <a:rPr sz="1000" spc="30" dirty="0">
                          <a:solidFill>
                            <a:srgbClr val="231F2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7.5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8415" marB="0"/>
                </a:tc>
                <a:tc>
                  <a:txBody>
                    <a:bodyPr/>
                    <a:lstStyle/>
                    <a:p>
                      <a:pPr marL="46355"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0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Transparent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8415" marB="0"/>
                </a:tc>
                <a:tc>
                  <a:txBody>
                    <a:bodyPr/>
                    <a:lstStyle/>
                    <a:p>
                      <a:pPr marL="8890"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0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Polycarbonate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8415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pPr marR="22860" algn="ct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01802-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08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6350" marB="0"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40335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6.0</a:t>
                      </a:r>
                      <a:r>
                        <a:rPr sz="1000" spc="30" dirty="0">
                          <a:solidFill>
                            <a:srgbClr val="231F2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/</a:t>
                      </a:r>
                      <a:r>
                        <a:rPr sz="1000" spc="30" dirty="0">
                          <a:solidFill>
                            <a:srgbClr val="231F2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7.5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6350" marB="0"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6355" algn="ct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Grey</a:t>
                      </a:r>
                      <a:r>
                        <a:rPr sz="1000" spc="25" dirty="0">
                          <a:solidFill>
                            <a:srgbClr val="231F2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Ral</a:t>
                      </a:r>
                      <a:r>
                        <a:rPr sz="1000" spc="25" dirty="0">
                          <a:solidFill>
                            <a:srgbClr val="231F2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2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7012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6350" marB="0"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" algn="ct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000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ABS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6350" marB="0"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7" name="object 27"/>
          <p:cNvSpPr txBox="1"/>
          <p:nvPr/>
        </p:nvSpPr>
        <p:spPr>
          <a:xfrm>
            <a:off x="5883427" y="2239108"/>
            <a:ext cx="12439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dirty="0">
                <a:solidFill>
                  <a:srgbClr val="231F20"/>
                </a:solidFill>
                <a:latin typeface="Arial"/>
                <a:cs typeface="Arial"/>
              </a:rPr>
              <a:t>Box</a:t>
            </a:r>
            <a:r>
              <a:rPr sz="900" b="1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b="1" dirty="0">
                <a:solidFill>
                  <a:srgbClr val="231F20"/>
                </a:solidFill>
                <a:latin typeface="Arial"/>
                <a:cs typeface="Arial"/>
              </a:rPr>
              <a:t>units:</a:t>
            </a:r>
            <a:r>
              <a:rPr sz="900" b="1" spc="-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231F20"/>
                </a:solidFill>
                <a:latin typeface="Arial"/>
                <a:cs typeface="Arial"/>
              </a:rPr>
              <a:t>25</a:t>
            </a:r>
            <a:r>
              <a:rPr sz="90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Arial"/>
                <a:cs typeface="Arial"/>
              </a:rPr>
              <a:t>supports.</a:t>
            </a:r>
            <a:endParaRPr sz="900">
              <a:latin typeface="Arial"/>
              <a:cs typeface="Arial"/>
            </a:endParaRPr>
          </a:p>
          <a:p>
            <a:pPr marL="31750">
              <a:lnSpc>
                <a:spcPct val="100000"/>
              </a:lnSpc>
            </a:pPr>
            <a:r>
              <a:rPr sz="900" b="1" dirty="0">
                <a:solidFill>
                  <a:srgbClr val="231F20"/>
                </a:solidFill>
                <a:latin typeface="Arial"/>
                <a:cs typeface="Arial"/>
              </a:rPr>
              <a:t>Minimum</a:t>
            </a:r>
            <a:r>
              <a:rPr sz="900" b="1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b="1" dirty="0">
                <a:solidFill>
                  <a:srgbClr val="231F20"/>
                </a:solidFill>
                <a:latin typeface="Arial"/>
                <a:cs typeface="Arial"/>
              </a:rPr>
              <a:t>order:</a:t>
            </a:r>
            <a:r>
              <a:rPr sz="900" b="1" spc="-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231F20"/>
                </a:solidFill>
                <a:latin typeface="Arial"/>
                <a:cs typeface="Arial"/>
              </a:rPr>
              <a:t>1</a:t>
            </a:r>
            <a:r>
              <a:rPr sz="900" spc="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00" spc="-20" dirty="0">
                <a:solidFill>
                  <a:srgbClr val="231F20"/>
                </a:solidFill>
                <a:latin typeface="Arial"/>
                <a:cs typeface="Arial"/>
              </a:rPr>
              <a:t>box.</a:t>
            </a:r>
            <a:endParaRPr sz="900">
              <a:latin typeface="Arial"/>
              <a:cs typeface="Arial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3682796" y="1242009"/>
            <a:ext cx="3985260" cy="20320"/>
          </a:xfrm>
          <a:custGeom>
            <a:avLst/>
            <a:gdLst/>
            <a:ahLst/>
            <a:cxnLst/>
            <a:rect l="l" t="t" r="r" b="b"/>
            <a:pathLst>
              <a:path w="3985259" h="20319">
                <a:moveTo>
                  <a:pt x="3985196" y="0"/>
                </a:moveTo>
                <a:lnTo>
                  <a:pt x="0" y="0"/>
                </a:lnTo>
                <a:lnTo>
                  <a:pt x="0" y="19799"/>
                </a:lnTo>
                <a:lnTo>
                  <a:pt x="3985196" y="19799"/>
                </a:lnTo>
                <a:lnTo>
                  <a:pt x="3985196" y="0"/>
                </a:lnTo>
                <a:close/>
              </a:path>
            </a:pathLst>
          </a:custGeom>
          <a:solidFill>
            <a:srgbClr val="80828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3639031" y="553580"/>
            <a:ext cx="354774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030605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INCLINED</a:t>
            </a:r>
            <a:r>
              <a:rPr sz="2000" spc="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SUPPORT</a:t>
            </a:r>
            <a:r>
              <a:rPr sz="2000" spc="-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FOR</a:t>
            </a:r>
            <a:r>
              <a:rPr sz="2000" spc="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6.0</a:t>
            </a:r>
            <a:r>
              <a:rPr sz="2000" spc="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sz="2000" spc="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7.5</a:t>
            </a:r>
            <a:r>
              <a:rPr sz="2000" spc="4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SOLUM</a:t>
            </a:r>
            <a:r>
              <a:rPr sz="2000" spc="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2000" spc="-25" dirty="0">
                <a:solidFill>
                  <a:srgbClr val="231F20"/>
                </a:solidFill>
                <a:latin typeface="Arial"/>
                <a:cs typeface="Arial"/>
              </a:rPr>
              <a:t>ESL</a:t>
            </a:r>
            <a:endParaRPr sz="200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311810" y="10425277"/>
            <a:ext cx="96520" cy="1549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65"/>
              </a:lnSpc>
            </a:pPr>
            <a:r>
              <a:rPr sz="1000" spc="-50" dirty="0">
                <a:solidFill>
                  <a:srgbClr val="005AA9"/>
                </a:solidFill>
                <a:latin typeface="Arial"/>
                <a:cs typeface="Arial"/>
              </a:rPr>
              <a:t>6</a:t>
            </a:r>
            <a:endParaRPr sz="1000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14927859" y="10425277"/>
            <a:ext cx="96520" cy="1549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65"/>
              </a:lnSpc>
            </a:pPr>
            <a:r>
              <a:rPr sz="1000" spc="-50" dirty="0">
                <a:solidFill>
                  <a:srgbClr val="005AA9"/>
                </a:solidFill>
                <a:latin typeface="Arial"/>
                <a:cs typeface="Arial"/>
              </a:rPr>
              <a:t>7</a:t>
            </a:r>
            <a:endParaRPr sz="100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756006" y="3095063"/>
            <a:ext cx="956944" cy="246379"/>
          </a:xfrm>
          <a:prstGeom prst="rect">
            <a:avLst/>
          </a:prstGeom>
          <a:solidFill>
            <a:srgbClr val="FFDF4F"/>
          </a:solidFill>
        </p:spPr>
        <p:txBody>
          <a:bodyPr vert="horz" wrap="square" lIns="0" tIns="635" rIns="0" bIns="0" rtlCol="0">
            <a:spAutoFit/>
          </a:bodyPr>
          <a:lstStyle/>
          <a:p>
            <a:pPr marL="102235">
              <a:lnSpc>
                <a:spcPct val="100000"/>
              </a:lnSpc>
              <a:spcBef>
                <a:spcPts val="5"/>
              </a:spcBef>
            </a:pPr>
            <a:r>
              <a:rPr sz="1400" b="1" dirty="0">
                <a:solidFill>
                  <a:srgbClr val="231F20"/>
                </a:solidFill>
                <a:latin typeface="Arial"/>
                <a:cs typeface="Arial"/>
              </a:rPr>
              <a:t>01800-</a:t>
            </a:r>
            <a:r>
              <a:rPr sz="1400" b="1" spc="-25" dirty="0">
                <a:solidFill>
                  <a:srgbClr val="231F20"/>
                </a:solidFill>
                <a:latin typeface="Arial"/>
                <a:cs typeface="Arial"/>
              </a:rPr>
              <a:t>00</a:t>
            </a:r>
            <a:endParaRPr sz="140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1712645" y="3095063"/>
            <a:ext cx="951865" cy="246379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4604" rIns="0" bIns="0" rtlCol="0">
            <a:spAutoFit/>
          </a:bodyPr>
          <a:lstStyle/>
          <a:p>
            <a:pPr marL="50165">
              <a:lnSpc>
                <a:spcPct val="100000"/>
              </a:lnSpc>
              <a:spcBef>
                <a:spcPts val="114"/>
              </a:spcBef>
            </a:pPr>
            <a:r>
              <a:rPr sz="1100" spc="-10" dirty="0">
                <a:solidFill>
                  <a:srgbClr val="231F20"/>
                </a:solidFill>
                <a:latin typeface="Arial"/>
                <a:cs typeface="Arial"/>
              </a:rPr>
              <a:t>APLICATION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8522043" y="620646"/>
            <a:ext cx="956944" cy="246379"/>
          </a:xfrm>
          <a:prstGeom prst="rect">
            <a:avLst/>
          </a:prstGeom>
          <a:solidFill>
            <a:srgbClr val="FFDF4F"/>
          </a:solidFill>
        </p:spPr>
        <p:txBody>
          <a:bodyPr vert="horz" wrap="square" lIns="0" tIns="635" rIns="0" bIns="0" rtlCol="0">
            <a:spAutoFit/>
          </a:bodyPr>
          <a:lstStyle/>
          <a:p>
            <a:pPr marL="102235">
              <a:lnSpc>
                <a:spcPct val="100000"/>
              </a:lnSpc>
              <a:spcBef>
                <a:spcPts val="5"/>
              </a:spcBef>
            </a:pPr>
            <a:r>
              <a:rPr sz="1400" b="1" dirty="0">
                <a:solidFill>
                  <a:srgbClr val="231F20"/>
                </a:solidFill>
                <a:latin typeface="Arial"/>
                <a:cs typeface="Arial"/>
              </a:rPr>
              <a:t>01802-</a:t>
            </a:r>
            <a:r>
              <a:rPr sz="1400" b="1" spc="-25" dirty="0">
                <a:solidFill>
                  <a:srgbClr val="231F20"/>
                </a:solidFill>
                <a:latin typeface="Arial"/>
                <a:cs typeface="Arial"/>
              </a:rPr>
              <a:t>08</a:t>
            </a:r>
            <a:endParaRPr sz="140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9478695" y="620646"/>
            <a:ext cx="951865" cy="246379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4604" rIns="0" bIns="0" rtlCol="0">
            <a:spAutoFit/>
          </a:bodyPr>
          <a:lstStyle/>
          <a:p>
            <a:pPr marL="50165">
              <a:lnSpc>
                <a:spcPct val="100000"/>
              </a:lnSpc>
              <a:spcBef>
                <a:spcPts val="114"/>
              </a:spcBef>
            </a:pPr>
            <a:r>
              <a:rPr sz="1100" spc="-10" dirty="0">
                <a:solidFill>
                  <a:srgbClr val="231F20"/>
                </a:solidFill>
                <a:latin typeface="Arial"/>
                <a:cs typeface="Arial"/>
              </a:rPr>
              <a:t>APLICATION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11315445" y="883970"/>
            <a:ext cx="29654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0" dirty="0">
                <a:solidFill>
                  <a:srgbClr val="231F20"/>
                </a:solidFill>
                <a:latin typeface="Arial"/>
                <a:cs typeface="Arial"/>
              </a:rPr>
              <a:t>6.0”</a:t>
            </a:r>
            <a:endParaRPr sz="120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3739718" y="3943870"/>
            <a:ext cx="29654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0" dirty="0">
                <a:solidFill>
                  <a:srgbClr val="231F20"/>
                </a:solidFill>
                <a:latin typeface="Arial"/>
                <a:cs typeface="Arial"/>
              </a:rPr>
              <a:t>6.0”</a:t>
            </a:r>
            <a:endParaRPr sz="120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11315445" y="3038548"/>
            <a:ext cx="29654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0" dirty="0">
                <a:solidFill>
                  <a:srgbClr val="231F20"/>
                </a:solidFill>
                <a:latin typeface="Arial"/>
                <a:cs typeface="Arial"/>
              </a:rPr>
              <a:t>7.5”</a:t>
            </a:r>
            <a:endParaRPr sz="120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3739718" y="6679867"/>
            <a:ext cx="29654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0" dirty="0">
                <a:solidFill>
                  <a:srgbClr val="231F20"/>
                </a:solidFill>
                <a:latin typeface="Arial"/>
                <a:cs typeface="Arial"/>
              </a:rPr>
              <a:t>7.5”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651297" y="274332"/>
            <a:ext cx="288607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i="1" spc="-10" dirty="0">
                <a:solidFill>
                  <a:srgbClr val="005AA9"/>
                </a:solidFill>
                <a:latin typeface="Arial"/>
                <a:cs typeface="Arial"/>
              </a:rPr>
              <a:t>Accessories</a:t>
            </a:r>
            <a:r>
              <a:rPr sz="900" i="1" spc="-15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rgbClr val="005AA9"/>
                </a:solidFill>
                <a:latin typeface="Arial"/>
                <a:cs typeface="Arial"/>
              </a:rPr>
              <a:t>for</a:t>
            </a:r>
            <a:r>
              <a:rPr sz="900" i="1" spc="-15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rgbClr val="005AA9"/>
                </a:solidFill>
                <a:latin typeface="Arial"/>
                <a:cs typeface="Arial"/>
              </a:rPr>
              <a:t>electronic</a:t>
            </a:r>
            <a:r>
              <a:rPr sz="900" i="1" spc="-15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rgbClr val="005AA9"/>
                </a:solidFill>
                <a:latin typeface="Arial"/>
                <a:cs typeface="Arial"/>
              </a:rPr>
              <a:t>labels</a:t>
            </a:r>
            <a:r>
              <a:rPr sz="900" i="1" spc="-15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900" i="1" spc="-10" dirty="0">
                <a:solidFill>
                  <a:srgbClr val="005AA9"/>
                </a:solidFill>
                <a:latin typeface="Arial"/>
                <a:cs typeface="Arial"/>
              </a:rPr>
              <a:t>Solum </a:t>
            </a:r>
            <a:r>
              <a:rPr sz="900" i="1" spc="65" dirty="0">
                <a:solidFill>
                  <a:srgbClr val="005AA9"/>
                </a:solidFill>
                <a:latin typeface="Arial"/>
                <a:cs typeface="Arial"/>
              </a:rPr>
              <a:t>/</a:t>
            </a:r>
            <a:r>
              <a:rPr sz="900" i="1" spc="-15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rgbClr val="005AA9"/>
                </a:solidFill>
                <a:latin typeface="Arial"/>
                <a:cs typeface="Arial"/>
              </a:rPr>
              <a:t>Catalogue</a:t>
            </a:r>
            <a:r>
              <a:rPr sz="900" spc="-5" dirty="0">
                <a:solidFill>
                  <a:srgbClr val="005AA9"/>
                </a:solidFill>
                <a:latin typeface="Times New Roman"/>
                <a:cs typeface="Times New Roman"/>
              </a:rPr>
              <a:t> </a:t>
            </a:r>
            <a:r>
              <a:rPr sz="900" i="1" spc="-20" dirty="0">
                <a:solidFill>
                  <a:srgbClr val="005AA9"/>
                </a:solidFill>
                <a:latin typeface="Arial"/>
                <a:cs typeface="Arial"/>
              </a:rPr>
              <a:t>2023</a:t>
            </a:r>
            <a:endParaRPr sz="9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99312" y="274332"/>
            <a:ext cx="288607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i="1" spc="-10" dirty="0">
                <a:solidFill>
                  <a:srgbClr val="005AA9"/>
                </a:solidFill>
                <a:latin typeface="Arial"/>
                <a:cs typeface="Arial"/>
              </a:rPr>
              <a:t>Accessories</a:t>
            </a:r>
            <a:r>
              <a:rPr sz="900" i="1" spc="-15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rgbClr val="005AA9"/>
                </a:solidFill>
                <a:latin typeface="Arial"/>
                <a:cs typeface="Arial"/>
              </a:rPr>
              <a:t>for</a:t>
            </a:r>
            <a:r>
              <a:rPr sz="900" i="1" spc="-15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rgbClr val="005AA9"/>
                </a:solidFill>
                <a:latin typeface="Arial"/>
                <a:cs typeface="Arial"/>
              </a:rPr>
              <a:t>electronic</a:t>
            </a:r>
            <a:r>
              <a:rPr sz="900" i="1" spc="-15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rgbClr val="005AA9"/>
                </a:solidFill>
                <a:latin typeface="Arial"/>
                <a:cs typeface="Arial"/>
              </a:rPr>
              <a:t>labels</a:t>
            </a:r>
            <a:r>
              <a:rPr sz="900" i="1" spc="-15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900" i="1" spc="-10" dirty="0">
                <a:solidFill>
                  <a:srgbClr val="005AA9"/>
                </a:solidFill>
                <a:latin typeface="Arial"/>
                <a:cs typeface="Arial"/>
              </a:rPr>
              <a:t>Solum </a:t>
            </a:r>
            <a:r>
              <a:rPr sz="900" i="1" spc="65" dirty="0">
                <a:solidFill>
                  <a:srgbClr val="005AA9"/>
                </a:solidFill>
                <a:latin typeface="Arial"/>
                <a:cs typeface="Arial"/>
              </a:rPr>
              <a:t>/</a:t>
            </a:r>
            <a:r>
              <a:rPr sz="900" i="1" spc="-15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rgbClr val="005AA9"/>
                </a:solidFill>
                <a:latin typeface="Arial"/>
                <a:cs typeface="Arial"/>
              </a:rPr>
              <a:t>Catalogue</a:t>
            </a:r>
            <a:r>
              <a:rPr sz="900" spc="-5" dirty="0">
                <a:solidFill>
                  <a:srgbClr val="005AA9"/>
                </a:solidFill>
                <a:latin typeface="Times New Roman"/>
                <a:cs typeface="Times New Roman"/>
              </a:rPr>
              <a:t> </a:t>
            </a:r>
            <a:r>
              <a:rPr sz="900" i="1" spc="-20" dirty="0">
                <a:solidFill>
                  <a:srgbClr val="005AA9"/>
                </a:solidFill>
                <a:latin typeface="Arial"/>
                <a:cs typeface="Arial"/>
              </a:rPr>
              <a:t>2023</a:t>
            </a:r>
            <a:endParaRPr sz="9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682796" y="1269009"/>
            <a:ext cx="3985260" cy="20320"/>
          </a:xfrm>
          <a:custGeom>
            <a:avLst/>
            <a:gdLst/>
            <a:ahLst/>
            <a:cxnLst/>
            <a:rect l="l" t="t" r="r" b="b"/>
            <a:pathLst>
              <a:path w="3985259" h="20319">
                <a:moveTo>
                  <a:pt x="3985196" y="0"/>
                </a:moveTo>
                <a:lnTo>
                  <a:pt x="0" y="0"/>
                </a:lnTo>
                <a:lnTo>
                  <a:pt x="0" y="19799"/>
                </a:lnTo>
                <a:lnTo>
                  <a:pt x="3985196" y="19799"/>
                </a:lnTo>
                <a:lnTo>
                  <a:pt x="3985196" y="0"/>
                </a:lnTo>
                <a:close/>
              </a:path>
            </a:pathLst>
          </a:custGeom>
          <a:solidFill>
            <a:srgbClr val="808285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8162544" y="727201"/>
            <a:ext cx="6561455" cy="9568815"/>
            <a:chOff x="8162544" y="727201"/>
            <a:chExt cx="6561455" cy="9568815"/>
          </a:xfrm>
        </p:grpSpPr>
        <p:sp>
          <p:nvSpPr>
            <p:cNvPr id="6" name="object 6"/>
            <p:cNvSpPr/>
            <p:nvPr/>
          </p:nvSpPr>
          <p:spPr>
            <a:xfrm>
              <a:off x="8167624" y="732281"/>
              <a:ext cx="6551295" cy="9558655"/>
            </a:xfrm>
            <a:custGeom>
              <a:avLst/>
              <a:gdLst/>
              <a:ahLst/>
              <a:cxnLst/>
              <a:rect l="l" t="t" r="r" b="b"/>
              <a:pathLst>
                <a:path w="6551294" h="9558655">
                  <a:moveTo>
                    <a:pt x="152400" y="0"/>
                  </a:moveTo>
                  <a:lnTo>
                    <a:pt x="104231" y="7769"/>
                  </a:lnTo>
                  <a:lnTo>
                    <a:pt x="62396" y="29405"/>
                  </a:lnTo>
                  <a:lnTo>
                    <a:pt x="29405" y="62396"/>
                  </a:lnTo>
                  <a:lnTo>
                    <a:pt x="7769" y="104231"/>
                  </a:lnTo>
                  <a:lnTo>
                    <a:pt x="0" y="152400"/>
                  </a:lnTo>
                  <a:lnTo>
                    <a:pt x="0" y="9406241"/>
                  </a:lnTo>
                  <a:lnTo>
                    <a:pt x="7769" y="9454409"/>
                  </a:lnTo>
                  <a:lnTo>
                    <a:pt x="29405" y="9496244"/>
                  </a:lnTo>
                  <a:lnTo>
                    <a:pt x="62396" y="9529235"/>
                  </a:lnTo>
                  <a:lnTo>
                    <a:pt x="104231" y="9550871"/>
                  </a:lnTo>
                  <a:lnTo>
                    <a:pt x="152400" y="9558641"/>
                  </a:lnTo>
                  <a:lnTo>
                    <a:pt x="6398895" y="9558641"/>
                  </a:lnTo>
                  <a:lnTo>
                    <a:pt x="6447077" y="9550871"/>
                  </a:lnTo>
                  <a:lnTo>
                    <a:pt x="6488914" y="9529235"/>
                  </a:lnTo>
                  <a:lnTo>
                    <a:pt x="6521900" y="9496244"/>
                  </a:lnTo>
                  <a:lnTo>
                    <a:pt x="6543528" y="9454409"/>
                  </a:lnTo>
                  <a:lnTo>
                    <a:pt x="6551295" y="9406241"/>
                  </a:lnTo>
                  <a:lnTo>
                    <a:pt x="6551295" y="152400"/>
                  </a:lnTo>
                  <a:lnTo>
                    <a:pt x="6543528" y="104231"/>
                  </a:lnTo>
                  <a:lnTo>
                    <a:pt x="6521900" y="62396"/>
                  </a:lnTo>
                  <a:lnTo>
                    <a:pt x="6488914" y="29405"/>
                  </a:lnTo>
                  <a:lnTo>
                    <a:pt x="6447077" y="7769"/>
                  </a:lnTo>
                  <a:lnTo>
                    <a:pt x="6398895" y="0"/>
                  </a:lnTo>
                  <a:lnTo>
                    <a:pt x="152400" y="0"/>
                  </a:lnTo>
                  <a:close/>
                </a:path>
              </a:pathLst>
            </a:custGeom>
            <a:ln w="10160">
              <a:solidFill>
                <a:srgbClr val="FFDF4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937676" y="3512435"/>
              <a:ext cx="1763371" cy="1464401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356180" y="3610062"/>
              <a:ext cx="1781676" cy="142168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258240" y="5898959"/>
              <a:ext cx="1227226" cy="166072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821077" y="1143012"/>
              <a:ext cx="1470502" cy="183048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2679875" y="5814009"/>
              <a:ext cx="1073886" cy="183048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163016" y="8441776"/>
              <a:ext cx="1123431" cy="1514178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2599700" y="8337728"/>
              <a:ext cx="885312" cy="1666830"/>
            </a:xfrm>
            <a:prstGeom prst="rect">
              <a:avLst/>
            </a:prstGeom>
          </p:spPr>
        </p:pic>
      </p:grpSp>
      <p:grpSp>
        <p:nvGrpSpPr>
          <p:cNvPr id="14" name="object 14"/>
          <p:cNvGrpSpPr/>
          <p:nvPr/>
        </p:nvGrpSpPr>
        <p:grpSpPr>
          <a:xfrm>
            <a:off x="607273" y="3204006"/>
            <a:ext cx="6561455" cy="7092315"/>
            <a:chOff x="607273" y="3204006"/>
            <a:chExt cx="6561455" cy="7092315"/>
          </a:xfrm>
        </p:grpSpPr>
        <p:sp>
          <p:nvSpPr>
            <p:cNvPr id="15" name="object 15"/>
            <p:cNvSpPr/>
            <p:nvPr/>
          </p:nvSpPr>
          <p:spPr>
            <a:xfrm>
              <a:off x="612353" y="3209086"/>
              <a:ext cx="6551295" cy="7082155"/>
            </a:xfrm>
            <a:custGeom>
              <a:avLst/>
              <a:gdLst/>
              <a:ahLst/>
              <a:cxnLst/>
              <a:rect l="l" t="t" r="r" b="b"/>
              <a:pathLst>
                <a:path w="6551295" h="7082155">
                  <a:moveTo>
                    <a:pt x="152400" y="0"/>
                  </a:moveTo>
                  <a:lnTo>
                    <a:pt x="104230" y="7769"/>
                  </a:lnTo>
                  <a:lnTo>
                    <a:pt x="62395" y="29405"/>
                  </a:lnTo>
                  <a:lnTo>
                    <a:pt x="29404" y="62396"/>
                  </a:lnTo>
                  <a:lnTo>
                    <a:pt x="7769" y="104231"/>
                  </a:lnTo>
                  <a:lnTo>
                    <a:pt x="0" y="152400"/>
                  </a:lnTo>
                  <a:lnTo>
                    <a:pt x="0" y="6929436"/>
                  </a:lnTo>
                  <a:lnTo>
                    <a:pt x="7769" y="6977604"/>
                  </a:lnTo>
                  <a:lnTo>
                    <a:pt x="29404" y="7019439"/>
                  </a:lnTo>
                  <a:lnTo>
                    <a:pt x="62395" y="7052430"/>
                  </a:lnTo>
                  <a:lnTo>
                    <a:pt x="104230" y="7074066"/>
                  </a:lnTo>
                  <a:lnTo>
                    <a:pt x="152400" y="7081836"/>
                  </a:lnTo>
                  <a:lnTo>
                    <a:pt x="6398897" y="7081836"/>
                  </a:lnTo>
                  <a:lnTo>
                    <a:pt x="6447070" y="7074066"/>
                  </a:lnTo>
                  <a:lnTo>
                    <a:pt x="6488906" y="7052430"/>
                  </a:lnTo>
                  <a:lnTo>
                    <a:pt x="6521895" y="7019439"/>
                  </a:lnTo>
                  <a:lnTo>
                    <a:pt x="6543528" y="6977604"/>
                  </a:lnTo>
                  <a:lnTo>
                    <a:pt x="6551297" y="6929436"/>
                  </a:lnTo>
                  <a:lnTo>
                    <a:pt x="6551297" y="152400"/>
                  </a:lnTo>
                  <a:lnTo>
                    <a:pt x="6543528" y="104231"/>
                  </a:lnTo>
                  <a:lnTo>
                    <a:pt x="6521895" y="62396"/>
                  </a:lnTo>
                  <a:lnTo>
                    <a:pt x="6488906" y="29405"/>
                  </a:lnTo>
                  <a:lnTo>
                    <a:pt x="6447070" y="7769"/>
                  </a:lnTo>
                  <a:lnTo>
                    <a:pt x="6398897" y="0"/>
                  </a:lnTo>
                  <a:lnTo>
                    <a:pt x="152400" y="0"/>
                  </a:lnTo>
                  <a:close/>
                </a:path>
              </a:pathLst>
            </a:custGeom>
            <a:ln w="10160">
              <a:solidFill>
                <a:srgbClr val="FFDF4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20747" y="3738003"/>
              <a:ext cx="925086" cy="1363467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192369" y="3738003"/>
              <a:ext cx="1414831" cy="1465808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738785" y="3737990"/>
              <a:ext cx="1518504" cy="1489699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531676" y="3737990"/>
              <a:ext cx="1464372" cy="1653729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372285" y="6053505"/>
              <a:ext cx="1763383" cy="1763383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516998" y="8366836"/>
              <a:ext cx="1273235" cy="1806082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538201" y="6053493"/>
              <a:ext cx="1713825" cy="1702369"/>
            </a:xfrm>
            <a:prstGeom prst="rect">
              <a:avLst/>
            </a:prstGeom>
          </p:spPr>
        </p:pic>
      </p:grpSp>
      <p:sp>
        <p:nvSpPr>
          <p:cNvPr id="23" name="object 23"/>
          <p:cNvSpPr txBox="1"/>
          <p:nvPr/>
        </p:nvSpPr>
        <p:spPr>
          <a:xfrm>
            <a:off x="3749014" y="553580"/>
            <a:ext cx="343217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75005" marR="5080" indent="-66294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MAGNETIC</a:t>
            </a:r>
            <a:r>
              <a:rPr sz="2000" spc="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CLIP</a:t>
            </a:r>
            <a:r>
              <a:rPr sz="2000" spc="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WITH</a:t>
            </a:r>
            <a:r>
              <a:rPr sz="2000" spc="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2</a:t>
            </a:r>
            <a:r>
              <a:rPr sz="2000" spc="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2000" spc="-25" dirty="0">
                <a:solidFill>
                  <a:srgbClr val="231F20"/>
                </a:solidFill>
                <a:latin typeface="Arial"/>
                <a:cs typeface="Arial"/>
              </a:rPr>
              <a:t>MM</a:t>
            </a:r>
            <a:r>
              <a:rPr sz="2000" spc="-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NEODYMIUM</a:t>
            </a:r>
            <a:r>
              <a:rPr sz="2000" spc="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MAGNET</a:t>
            </a:r>
            <a:endParaRPr sz="2000">
              <a:latin typeface="Arial"/>
              <a:cs typeface="Arial"/>
            </a:endParaRPr>
          </a:p>
        </p:txBody>
      </p:sp>
      <p:grpSp>
        <p:nvGrpSpPr>
          <p:cNvPr id="24" name="object 24"/>
          <p:cNvGrpSpPr/>
          <p:nvPr/>
        </p:nvGrpSpPr>
        <p:grpSpPr>
          <a:xfrm>
            <a:off x="759685" y="662764"/>
            <a:ext cx="2188845" cy="2345690"/>
            <a:chOff x="759685" y="662764"/>
            <a:chExt cx="2188845" cy="2345690"/>
          </a:xfrm>
        </p:grpSpPr>
        <p:pic>
          <p:nvPicPr>
            <p:cNvPr id="25" name="object 25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759685" y="662764"/>
              <a:ext cx="1069533" cy="2044947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872005" y="917498"/>
              <a:ext cx="1076157" cy="2090748"/>
            </a:xfrm>
            <a:prstGeom prst="rect">
              <a:avLst/>
            </a:prstGeom>
          </p:spPr>
        </p:pic>
      </p:grpSp>
      <p:sp>
        <p:nvSpPr>
          <p:cNvPr id="27" name="object 27"/>
          <p:cNvSpPr txBox="1"/>
          <p:nvPr/>
        </p:nvSpPr>
        <p:spPr>
          <a:xfrm>
            <a:off x="1258201" y="3374783"/>
            <a:ext cx="29654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0" dirty="0">
                <a:solidFill>
                  <a:srgbClr val="231F20"/>
                </a:solidFill>
                <a:latin typeface="Arial"/>
                <a:cs typeface="Arial"/>
              </a:rPr>
              <a:t>1.6”</a:t>
            </a:r>
            <a:endParaRPr sz="120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2880156" y="3374783"/>
            <a:ext cx="29654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0" dirty="0">
                <a:solidFill>
                  <a:srgbClr val="231F20"/>
                </a:solidFill>
                <a:latin typeface="Arial"/>
                <a:cs typeface="Arial"/>
              </a:rPr>
              <a:t>2.2”</a:t>
            </a:r>
            <a:endParaRPr sz="120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4551066" y="3374783"/>
            <a:ext cx="29654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0" dirty="0">
                <a:solidFill>
                  <a:srgbClr val="231F20"/>
                </a:solidFill>
                <a:latin typeface="Arial"/>
                <a:cs typeface="Arial"/>
              </a:rPr>
              <a:t>2.6”</a:t>
            </a:r>
            <a:endParaRPr sz="120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6198348" y="3374783"/>
            <a:ext cx="29654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0" dirty="0">
                <a:solidFill>
                  <a:srgbClr val="231F20"/>
                </a:solidFill>
                <a:latin typeface="Arial"/>
                <a:cs typeface="Arial"/>
              </a:rPr>
              <a:t>2.7”</a:t>
            </a:r>
            <a:endParaRPr sz="120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2105723" y="5617781"/>
            <a:ext cx="29654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0" dirty="0">
                <a:solidFill>
                  <a:srgbClr val="231F20"/>
                </a:solidFill>
                <a:latin typeface="Arial"/>
                <a:cs typeface="Arial"/>
              </a:rPr>
              <a:t>2,9”</a:t>
            </a:r>
            <a:endParaRPr sz="120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4610861" y="5617781"/>
            <a:ext cx="172275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2.9”</a:t>
            </a:r>
            <a:r>
              <a:rPr sz="1200" spc="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Metro</a:t>
            </a:r>
            <a:r>
              <a:rPr sz="1200" spc="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/</a:t>
            </a:r>
            <a:r>
              <a:rPr sz="1200" spc="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Makro</a:t>
            </a:r>
            <a:r>
              <a:rPr sz="1200" spc="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labels</a:t>
            </a:r>
            <a:endParaRPr sz="120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9657715" y="3059760"/>
            <a:ext cx="29654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0" dirty="0">
                <a:solidFill>
                  <a:srgbClr val="231F20"/>
                </a:solidFill>
                <a:latin typeface="Arial"/>
                <a:cs typeface="Arial"/>
              </a:rPr>
              <a:t>4.3”</a:t>
            </a:r>
            <a:endParaRPr sz="120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12541174" y="3059760"/>
            <a:ext cx="96583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4.3”</a:t>
            </a:r>
            <a:r>
              <a:rPr sz="1200" spc="7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Industrial</a:t>
            </a:r>
            <a:endParaRPr sz="120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8857462" y="5440921"/>
            <a:ext cx="18973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6.0”</a:t>
            </a:r>
            <a:r>
              <a:rPr sz="1200" spc="9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(reduced</a:t>
            </a:r>
            <a:r>
              <a:rPr sz="1200" spc="9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size</a:t>
            </a:r>
            <a:r>
              <a:rPr sz="1200" spc="9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support)</a:t>
            </a:r>
            <a:endParaRPr sz="120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12075452" y="5440921"/>
            <a:ext cx="18973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7.5”</a:t>
            </a:r>
            <a:r>
              <a:rPr sz="1200" spc="9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(reduced</a:t>
            </a:r>
            <a:r>
              <a:rPr sz="1200" spc="9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size</a:t>
            </a:r>
            <a:r>
              <a:rPr sz="1200" spc="9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support)</a:t>
            </a:r>
            <a:endParaRPr sz="120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8840571" y="7853083"/>
            <a:ext cx="193103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6.0”</a:t>
            </a:r>
            <a:r>
              <a:rPr sz="1200" spc="6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(standard</a:t>
            </a:r>
            <a:r>
              <a:rPr sz="1200" spc="7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size</a:t>
            </a:r>
            <a:r>
              <a:rPr sz="1200" spc="7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support)</a:t>
            </a:r>
            <a:endParaRPr sz="120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12058560" y="7853083"/>
            <a:ext cx="193103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7.5”</a:t>
            </a:r>
            <a:r>
              <a:rPr sz="1200" spc="6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(standard</a:t>
            </a:r>
            <a:r>
              <a:rPr sz="1200" spc="7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size</a:t>
            </a:r>
            <a:r>
              <a:rPr sz="1200" spc="7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support)</a:t>
            </a:r>
            <a:endParaRPr sz="1200">
              <a:latin typeface="Arial"/>
              <a:cs typeface="Arial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3448799" y="2331745"/>
            <a:ext cx="3696335" cy="0"/>
          </a:xfrm>
          <a:custGeom>
            <a:avLst/>
            <a:gdLst/>
            <a:ahLst/>
            <a:cxnLst/>
            <a:rect l="l" t="t" r="r" b="b"/>
            <a:pathLst>
              <a:path w="3696334">
                <a:moveTo>
                  <a:pt x="0" y="0"/>
                </a:moveTo>
                <a:lnTo>
                  <a:pt x="640803" y="0"/>
                </a:lnTo>
              </a:path>
              <a:path w="3696334">
                <a:moveTo>
                  <a:pt x="640803" y="0"/>
                </a:moveTo>
                <a:lnTo>
                  <a:pt x="1713598" y="0"/>
                </a:lnTo>
              </a:path>
              <a:path w="3696334">
                <a:moveTo>
                  <a:pt x="1713598" y="0"/>
                </a:moveTo>
                <a:lnTo>
                  <a:pt x="2774683" y="0"/>
                </a:lnTo>
              </a:path>
              <a:path w="3696334">
                <a:moveTo>
                  <a:pt x="2774683" y="0"/>
                </a:moveTo>
                <a:lnTo>
                  <a:pt x="3696284" y="0"/>
                </a:lnTo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 txBox="1"/>
          <p:nvPr/>
        </p:nvSpPr>
        <p:spPr>
          <a:xfrm>
            <a:off x="3448799" y="1633499"/>
            <a:ext cx="3696335" cy="196850"/>
          </a:xfrm>
          <a:prstGeom prst="rect">
            <a:avLst/>
          </a:prstGeom>
          <a:solidFill>
            <a:srgbClr val="FFDF4F"/>
          </a:solidFill>
        </p:spPr>
        <p:txBody>
          <a:bodyPr vert="horz" wrap="square" lIns="0" tIns="14604" rIns="0" bIns="0" rtlCol="0">
            <a:spAutoFit/>
          </a:bodyPr>
          <a:lstStyle/>
          <a:p>
            <a:pPr marL="136525">
              <a:lnSpc>
                <a:spcPct val="100000"/>
              </a:lnSpc>
              <a:spcBef>
                <a:spcPts val="114"/>
              </a:spcBef>
              <a:tabLst>
                <a:tab pos="922655" algn="l"/>
                <a:tab pos="2014220" algn="l"/>
                <a:tab pos="2912745" algn="l"/>
              </a:tabLst>
            </a:pPr>
            <a:r>
              <a:rPr sz="1000" b="1" spc="-20" dirty="0">
                <a:solidFill>
                  <a:srgbClr val="231F20"/>
                </a:solidFill>
                <a:latin typeface="Arial"/>
                <a:cs typeface="Arial"/>
              </a:rPr>
              <a:t>CODE</a:t>
            </a:r>
            <a:r>
              <a:rPr sz="1000" b="1" dirty="0">
                <a:solidFill>
                  <a:srgbClr val="231F20"/>
                </a:solidFill>
                <a:latin typeface="Arial"/>
                <a:cs typeface="Arial"/>
              </a:rPr>
              <a:t>	</a:t>
            </a:r>
            <a:r>
              <a:rPr sz="1000" b="1" spc="-10" dirty="0">
                <a:solidFill>
                  <a:srgbClr val="231F20"/>
                </a:solidFill>
                <a:latin typeface="Arial"/>
                <a:cs typeface="Arial"/>
              </a:rPr>
              <a:t>LABELS</a:t>
            </a:r>
            <a:r>
              <a:rPr sz="1000" b="1" dirty="0">
                <a:solidFill>
                  <a:srgbClr val="231F20"/>
                </a:solidFill>
                <a:latin typeface="Arial"/>
                <a:cs typeface="Arial"/>
              </a:rPr>
              <a:t>	</a:t>
            </a:r>
            <a:r>
              <a:rPr sz="1000" b="1" spc="-10" dirty="0">
                <a:solidFill>
                  <a:srgbClr val="231F20"/>
                </a:solidFill>
                <a:latin typeface="Arial"/>
                <a:cs typeface="Arial"/>
              </a:rPr>
              <a:t>COLOR</a:t>
            </a:r>
            <a:r>
              <a:rPr sz="1000" b="1" dirty="0">
                <a:solidFill>
                  <a:srgbClr val="231F20"/>
                </a:solidFill>
                <a:latin typeface="Arial"/>
                <a:cs typeface="Arial"/>
              </a:rPr>
              <a:t>	</a:t>
            </a:r>
            <a:r>
              <a:rPr sz="1000" b="1" spc="-10" dirty="0">
                <a:solidFill>
                  <a:srgbClr val="231F20"/>
                </a:solidFill>
                <a:latin typeface="Arial"/>
                <a:cs typeface="Arial"/>
              </a:rPr>
              <a:t>MATERIAL</a:t>
            </a:r>
            <a:endParaRPr sz="1000">
              <a:latin typeface="Arial"/>
              <a:cs typeface="Arial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311810" y="10425277"/>
            <a:ext cx="96520" cy="1549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65"/>
              </a:lnSpc>
            </a:pPr>
            <a:r>
              <a:rPr sz="1000" spc="-50" dirty="0">
                <a:solidFill>
                  <a:srgbClr val="005AA9"/>
                </a:solidFill>
                <a:latin typeface="Arial"/>
                <a:cs typeface="Arial"/>
              </a:rPr>
              <a:t>8</a:t>
            </a:r>
            <a:endParaRPr sz="1000">
              <a:latin typeface="Arial"/>
              <a:cs typeface="Arial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14927859" y="10425277"/>
            <a:ext cx="96520" cy="1549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65"/>
              </a:lnSpc>
            </a:pPr>
            <a:r>
              <a:rPr sz="1000" spc="-50" dirty="0">
                <a:solidFill>
                  <a:srgbClr val="005AA9"/>
                </a:solidFill>
                <a:latin typeface="Arial"/>
                <a:cs typeface="Arial"/>
              </a:rPr>
              <a:t>9</a:t>
            </a:r>
            <a:endParaRPr sz="1000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3487013" y="1786230"/>
            <a:ext cx="564515" cy="431165"/>
          </a:xfrm>
          <a:prstGeom prst="rect">
            <a:avLst/>
          </a:prstGeom>
        </p:spPr>
        <p:txBody>
          <a:bodyPr vert="horz" wrap="square" lIns="0" tIns="628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95"/>
              </a:spcBef>
            </a:pP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01850-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00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95"/>
              </a:spcBef>
            </a:pP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01850-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08</a:t>
            </a:r>
            <a:endParaRPr sz="1000">
              <a:latin typeface="Arial"/>
              <a:cs typeface="Arial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4145762" y="1836445"/>
            <a:ext cx="96075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Can</a:t>
            </a:r>
            <a:r>
              <a:rPr sz="1000" spc="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be</a:t>
            </a:r>
            <a:r>
              <a:rPr sz="1000" spc="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Arial"/>
                <a:cs typeface="Arial"/>
              </a:rPr>
              <a:t>attached</a:t>
            </a:r>
            <a:r>
              <a:rPr sz="1000" spc="-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to</a:t>
            </a:r>
            <a:r>
              <a:rPr sz="1000" spc="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all</a:t>
            </a:r>
            <a:r>
              <a:rPr sz="1000" spc="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supports</a:t>
            </a:r>
            <a:r>
              <a:rPr sz="1000" spc="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of</a:t>
            </a:r>
            <a:r>
              <a:rPr sz="1000" spc="-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1000" spc="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Arial"/>
                <a:cs typeface="Arial"/>
              </a:rPr>
              <a:t>program.</a:t>
            </a:r>
            <a:endParaRPr sz="1000">
              <a:latin typeface="Arial"/>
              <a:cs typeface="Arial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5202280" y="1786230"/>
            <a:ext cx="1902460" cy="4311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36525">
              <a:lnSpc>
                <a:spcPct val="132900"/>
              </a:lnSpc>
              <a:spcBef>
                <a:spcPts val="100"/>
              </a:spcBef>
              <a:tabLst>
                <a:tab pos="1074420" algn="l"/>
              </a:tabLst>
            </a:pPr>
            <a:r>
              <a:rPr sz="1000" spc="-10" dirty="0">
                <a:solidFill>
                  <a:srgbClr val="231F20"/>
                </a:solidFill>
                <a:latin typeface="Arial"/>
                <a:cs typeface="Arial"/>
              </a:rPr>
              <a:t>Transparent</a:t>
            </a:r>
            <a:r>
              <a:rPr sz="1000" dirty="0">
                <a:solidFill>
                  <a:srgbClr val="231F20"/>
                </a:solidFill>
                <a:latin typeface="Times New Roman"/>
                <a:cs typeface="Times New Roman"/>
              </a:rPr>
              <a:t>	</a:t>
            </a:r>
            <a:r>
              <a:rPr sz="1000" spc="-10" dirty="0">
                <a:solidFill>
                  <a:srgbClr val="231F20"/>
                </a:solidFill>
                <a:latin typeface="Arial"/>
                <a:cs typeface="Arial"/>
              </a:rPr>
              <a:t>Polycarbonate</a:t>
            </a:r>
            <a:r>
              <a:rPr sz="1000" spc="-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GREY</a:t>
            </a:r>
            <a:r>
              <a:rPr sz="1000" spc="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RAL</a:t>
            </a:r>
            <a:r>
              <a:rPr sz="1000" spc="-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7012</a:t>
            </a:r>
            <a:r>
              <a:rPr sz="1000" spc="170" dirty="0">
                <a:solidFill>
                  <a:srgbClr val="231F20"/>
                </a:solidFill>
                <a:latin typeface="Times New Roman"/>
                <a:cs typeface="Times New Roman"/>
              </a:rPr>
              <a:t>  </a:t>
            </a:r>
            <a:r>
              <a:rPr sz="1000" spc="-10" dirty="0">
                <a:solidFill>
                  <a:srgbClr val="231F20"/>
                </a:solidFill>
                <a:latin typeface="Arial"/>
                <a:cs typeface="Arial"/>
              </a:rPr>
              <a:t>Polycarbonate</a:t>
            </a:r>
            <a:endParaRPr sz="1000">
              <a:latin typeface="Arial"/>
              <a:cs typeface="Arial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5882937" y="2341041"/>
            <a:ext cx="122428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00"/>
              </a:spcBef>
            </a:pPr>
            <a:r>
              <a:rPr sz="900" b="1" dirty="0">
                <a:solidFill>
                  <a:srgbClr val="231F20"/>
                </a:solidFill>
                <a:latin typeface="Arial"/>
                <a:cs typeface="Arial"/>
              </a:rPr>
              <a:t>Box</a:t>
            </a:r>
            <a:r>
              <a:rPr sz="900" b="1" spc="-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b="1" dirty="0">
                <a:solidFill>
                  <a:srgbClr val="231F20"/>
                </a:solidFill>
                <a:latin typeface="Arial"/>
                <a:cs typeface="Arial"/>
              </a:rPr>
              <a:t>units:</a:t>
            </a:r>
            <a:r>
              <a:rPr sz="900" b="1" spc="-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Arial"/>
                <a:cs typeface="Arial"/>
              </a:rPr>
              <a:t>20</a:t>
            </a:r>
            <a:endParaRPr sz="900">
              <a:latin typeface="Arial"/>
              <a:cs typeface="Arial"/>
            </a:endParaRPr>
          </a:p>
          <a:p>
            <a:pPr marR="5080" algn="r">
              <a:lnSpc>
                <a:spcPct val="100000"/>
              </a:lnSpc>
            </a:pPr>
            <a:r>
              <a:rPr sz="900" b="1" dirty="0">
                <a:solidFill>
                  <a:srgbClr val="231F20"/>
                </a:solidFill>
                <a:latin typeface="Arial"/>
                <a:cs typeface="Arial"/>
              </a:rPr>
              <a:t>Minimum</a:t>
            </a:r>
            <a:r>
              <a:rPr sz="900" b="1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b="1" dirty="0">
                <a:solidFill>
                  <a:srgbClr val="231F20"/>
                </a:solidFill>
                <a:latin typeface="Arial"/>
                <a:cs typeface="Arial"/>
              </a:rPr>
              <a:t>order:</a:t>
            </a:r>
            <a:r>
              <a:rPr sz="900" b="1" spc="-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231F20"/>
                </a:solidFill>
                <a:latin typeface="Arial"/>
                <a:cs typeface="Arial"/>
              </a:rPr>
              <a:t>1</a:t>
            </a:r>
            <a:r>
              <a:rPr sz="900" spc="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00" spc="-20" dirty="0">
                <a:solidFill>
                  <a:srgbClr val="231F20"/>
                </a:solidFill>
                <a:latin typeface="Arial"/>
                <a:cs typeface="Arial"/>
              </a:rPr>
              <a:t>box.</a:t>
            </a:r>
            <a:endParaRPr sz="900">
              <a:latin typeface="Arial"/>
              <a:cs typeface="Arial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756006" y="3090682"/>
            <a:ext cx="956944" cy="246379"/>
          </a:xfrm>
          <a:prstGeom prst="rect">
            <a:avLst/>
          </a:prstGeom>
          <a:solidFill>
            <a:srgbClr val="FFDF4F"/>
          </a:solidFill>
        </p:spPr>
        <p:txBody>
          <a:bodyPr vert="horz" wrap="square" lIns="0" tIns="635" rIns="0" bIns="0" rtlCol="0">
            <a:spAutoFit/>
          </a:bodyPr>
          <a:lstStyle/>
          <a:p>
            <a:pPr marL="102235">
              <a:lnSpc>
                <a:spcPct val="100000"/>
              </a:lnSpc>
              <a:spcBef>
                <a:spcPts val="5"/>
              </a:spcBef>
            </a:pPr>
            <a:r>
              <a:rPr sz="1400" b="1" dirty="0">
                <a:solidFill>
                  <a:srgbClr val="231F20"/>
                </a:solidFill>
                <a:latin typeface="Arial"/>
                <a:cs typeface="Arial"/>
              </a:rPr>
              <a:t>01850-</a:t>
            </a:r>
            <a:r>
              <a:rPr sz="1400" b="1" spc="-25" dirty="0">
                <a:solidFill>
                  <a:srgbClr val="231F20"/>
                </a:solidFill>
                <a:latin typeface="Arial"/>
                <a:cs typeface="Arial"/>
              </a:rPr>
              <a:t>00</a:t>
            </a:r>
            <a:endParaRPr sz="1400">
              <a:latin typeface="Arial"/>
              <a:cs typeface="Arial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1712645" y="3090682"/>
            <a:ext cx="951865" cy="246379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4604" rIns="0" bIns="0" rtlCol="0">
            <a:spAutoFit/>
          </a:bodyPr>
          <a:lstStyle/>
          <a:p>
            <a:pPr marL="50165">
              <a:lnSpc>
                <a:spcPct val="100000"/>
              </a:lnSpc>
              <a:spcBef>
                <a:spcPts val="114"/>
              </a:spcBef>
            </a:pPr>
            <a:r>
              <a:rPr sz="1100" spc="-10" dirty="0">
                <a:solidFill>
                  <a:srgbClr val="231F20"/>
                </a:solidFill>
                <a:latin typeface="Arial"/>
                <a:cs typeface="Arial"/>
              </a:rPr>
              <a:t>APLICATION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8522043" y="620646"/>
            <a:ext cx="956944" cy="246379"/>
          </a:xfrm>
          <a:prstGeom prst="rect">
            <a:avLst/>
          </a:prstGeom>
          <a:solidFill>
            <a:srgbClr val="FFDF4F"/>
          </a:solidFill>
        </p:spPr>
        <p:txBody>
          <a:bodyPr vert="horz" wrap="square" lIns="0" tIns="635" rIns="0" bIns="0" rtlCol="0">
            <a:spAutoFit/>
          </a:bodyPr>
          <a:lstStyle/>
          <a:p>
            <a:pPr marL="102235">
              <a:lnSpc>
                <a:spcPct val="100000"/>
              </a:lnSpc>
              <a:spcBef>
                <a:spcPts val="5"/>
              </a:spcBef>
            </a:pPr>
            <a:r>
              <a:rPr sz="1400" b="1" dirty="0">
                <a:solidFill>
                  <a:srgbClr val="231F20"/>
                </a:solidFill>
                <a:latin typeface="Arial"/>
                <a:cs typeface="Arial"/>
              </a:rPr>
              <a:t>01850-</a:t>
            </a:r>
            <a:r>
              <a:rPr sz="1400" b="1" spc="-25" dirty="0">
                <a:solidFill>
                  <a:srgbClr val="231F20"/>
                </a:solidFill>
                <a:latin typeface="Arial"/>
                <a:cs typeface="Arial"/>
              </a:rPr>
              <a:t>00</a:t>
            </a:r>
            <a:endParaRPr sz="1400">
              <a:latin typeface="Arial"/>
              <a:cs typeface="Arial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9478695" y="620646"/>
            <a:ext cx="951865" cy="246379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4604" rIns="0" bIns="0" rtlCol="0">
            <a:spAutoFit/>
          </a:bodyPr>
          <a:lstStyle/>
          <a:p>
            <a:pPr marL="50165">
              <a:lnSpc>
                <a:spcPct val="100000"/>
              </a:lnSpc>
              <a:spcBef>
                <a:spcPts val="114"/>
              </a:spcBef>
            </a:pPr>
            <a:r>
              <a:rPr sz="1100" spc="-10" dirty="0">
                <a:solidFill>
                  <a:srgbClr val="231F20"/>
                </a:solidFill>
                <a:latin typeface="Arial"/>
                <a:cs typeface="Arial"/>
              </a:rPr>
              <a:t>APLICATION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2944545" y="8020684"/>
            <a:ext cx="18973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4.2”</a:t>
            </a:r>
            <a:r>
              <a:rPr sz="1200" spc="9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(reduced</a:t>
            </a:r>
            <a:r>
              <a:rPr sz="1200" spc="9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size</a:t>
            </a:r>
            <a:r>
              <a:rPr sz="1200" spc="9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support)</a:t>
            </a:r>
            <a:endParaRPr sz="1200">
              <a:latin typeface="Arial"/>
              <a:cs typeface="Arial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11308715" y="865861"/>
            <a:ext cx="29654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0" dirty="0">
                <a:solidFill>
                  <a:srgbClr val="231F20"/>
                </a:solidFill>
                <a:latin typeface="Arial"/>
                <a:cs typeface="Arial"/>
              </a:rPr>
              <a:t>4.2”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651297" y="274332"/>
            <a:ext cx="288607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i="1" spc="-10" dirty="0">
                <a:solidFill>
                  <a:srgbClr val="005AA9"/>
                </a:solidFill>
                <a:latin typeface="Arial"/>
                <a:cs typeface="Arial"/>
              </a:rPr>
              <a:t>Accessories</a:t>
            </a:r>
            <a:r>
              <a:rPr sz="900" i="1" spc="-15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rgbClr val="005AA9"/>
                </a:solidFill>
                <a:latin typeface="Arial"/>
                <a:cs typeface="Arial"/>
              </a:rPr>
              <a:t>for</a:t>
            </a:r>
            <a:r>
              <a:rPr sz="900" i="1" spc="-15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rgbClr val="005AA9"/>
                </a:solidFill>
                <a:latin typeface="Arial"/>
                <a:cs typeface="Arial"/>
              </a:rPr>
              <a:t>electronic</a:t>
            </a:r>
            <a:r>
              <a:rPr sz="900" i="1" spc="-15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rgbClr val="005AA9"/>
                </a:solidFill>
                <a:latin typeface="Arial"/>
                <a:cs typeface="Arial"/>
              </a:rPr>
              <a:t>labels</a:t>
            </a:r>
            <a:r>
              <a:rPr sz="900" i="1" spc="-15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900" i="1" spc="-10" dirty="0">
                <a:solidFill>
                  <a:srgbClr val="005AA9"/>
                </a:solidFill>
                <a:latin typeface="Arial"/>
                <a:cs typeface="Arial"/>
              </a:rPr>
              <a:t>Solum </a:t>
            </a:r>
            <a:r>
              <a:rPr sz="900" i="1" spc="65" dirty="0">
                <a:solidFill>
                  <a:srgbClr val="005AA9"/>
                </a:solidFill>
                <a:latin typeface="Arial"/>
                <a:cs typeface="Arial"/>
              </a:rPr>
              <a:t>/</a:t>
            </a:r>
            <a:r>
              <a:rPr sz="900" i="1" spc="-15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rgbClr val="005AA9"/>
                </a:solidFill>
                <a:latin typeface="Arial"/>
                <a:cs typeface="Arial"/>
              </a:rPr>
              <a:t>Catalogue</a:t>
            </a:r>
            <a:r>
              <a:rPr sz="900" spc="-5" dirty="0">
                <a:solidFill>
                  <a:srgbClr val="005AA9"/>
                </a:solidFill>
                <a:latin typeface="Times New Roman"/>
                <a:cs typeface="Times New Roman"/>
              </a:rPr>
              <a:t> </a:t>
            </a:r>
            <a:r>
              <a:rPr sz="900" i="1" spc="-20" dirty="0">
                <a:solidFill>
                  <a:srgbClr val="005AA9"/>
                </a:solidFill>
                <a:latin typeface="Arial"/>
                <a:cs typeface="Arial"/>
              </a:rPr>
              <a:t>2023</a:t>
            </a:r>
            <a:endParaRPr sz="9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99312" y="274332"/>
            <a:ext cx="288607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i="1" spc="-10" dirty="0">
                <a:solidFill>
                  <a:srgbClr val="005AA9"/>
                </a:solidFill>
                <a:latin typeface="Arial"/>
                <a:cs typeface="Arial"/>
              </a:rPr>
              <a:t>Accessories</a:t>
            </a:r>
            <a:r>
              <a:rPr sz="900" i="1" spc="-15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rgbClr val="005AA9"/>
                </a:solidFill>
                <a:latin typeface="Arial"/>
                <a:cs typeface="Arial"/>
              </a:rPr>
              <a:t>for</a:t>
            </a:r>
            <a:r>
              <a:rPr sz="900" i="1" spc="-15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rgbClr val="005AA9"/>
                </a:solidFill>
                <a:latin typeface="Arial"/>
                <a:cs typeface="Arial"/>
              </a:rPr>
              <a:t>electronic</a:t>
            </a:r>
            <a:r>
              <a:rPr sz="900" i="1" spc="-15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rgbClr val="005AA9"/>
                </a:solidFill>
                <a:latin typeface="Arial"/>
                <a:cs typeface="Arial"/>
              </a:rPr>
              <a:t>labels</a:t>
            </a:r>
            <a:r>
              <a:rPr sz="900" i="1" spc="-15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900" i="1" spc="-10" dirty="0">
                <a:solidFill>
                  <a:srgbClr val="005AA9"/>
                </a:solidFill>
                <a:latin typeface="Arial"/>
                <a:cs typeface="Arial"/>
              </a:rPr>
              <a:t>Solum </a:t>
            </a:r>
            <a:r>
              <a:rPr sz="900" i="1" spc="65" dirty="0">
                <a:solidFill>
                  <a:srgbClr val="005AA9"/>
                </a:solidFill>
                <a:latin typeface="Arial"/>
                <a:cs typeface="Arial"/>
              </a:rPr>
              <a:t>/</a:t>
            </a:r>
            <a:r>
              <a:rPr sz="900" i="1" spc="-15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rgbClr val="005AA9"/>
                </a:solidFill>
                <a:latin typeface="Arial"/>
                <a:cs typeface="Arial"/>
              </a:rPr>
              <a:t>Catalogue</a:t>
            </a:r>
            <a:r>
              <a:rPr sz="900" spc="-5" dirty="0">
                <a:solidFill>
                  <a:srgbClr val="005AA9"/>
                </a:solidFill>
                <a:latin typeface="Times New Roman"/>
                <a:cs typeface="Times New Roman"/>
              </a:rPr>
              <a:t> </a:t>
            </a:r>
            <a:r>
              <a:rPr sz="900" i="1" spc="-20" dirty="0">
                <a:solidFill>
                  <a:srgbClr val="005AA9"/>
                </a:solidFill>
                <a:latin typeface="Arial"/>
                <a:cs typeface="Arial"/>
              </a:rPr>
              <a:t>2023</a:t>
            </a:r>
            <a:endParaRPr sz="90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8162544" y="727201"/>
            <a:ext cx="6561455" cy="9568815"/>
            <a:chOff x="8162544" y="727201"/>
            <a:chExt cx="6561455" cy="9568815"/>
          </a:xfrm>
        </p:grpSpPr>
        <p:sp>
          <p:nvSpPr>
            <p:cNvPr id="5" name="object 5"/>
            <p:cNvSpPr/>
            <p:nvPr/>
          </p:nvSpPr>
          <p:spPr>
            <a:xfrm>
              <a:off x="8167624" y="732281"/>
              <a:ext cx="6551295" cy="9558655"/>
            </a:xfrm>
            <a:custGeom>
              <a:avLst/>
              <a:gdLst/>
              <a:ahLst/>
              <a:cxnLst/>
              <a:rect l="l" t="t" r="r" b="b"/>
              <a:pathLst>
                <a:path w="6551294" h="9558655">
                  <a:moveTo>
                    <a:pt x="152400" y="0"/>
                  </a:moveTo>
                  <a:lnTo>
                    <a:pt x="104231" y="7769"/>
                  </a:lnTo>
                  <a:lnTo>
                    <a:pt x="62396" y="29405"/>
                  </a:lnTo>
                  <a:lnTo>
                    <a:pt x="29405" y="62396"/>
                  </a:lnTo>
                  <a:lnTo>
                    <a:pt x="7769" y="104231"/>
                  </a:lnTo>
                  <a:lnTo>
                    <a:pt x="0" y="152400"/>
                  </a:lnTo>
                  <a:lnTo>
                    <a:pt x="0" y="9406241"/>
                  </a:lnTo>
                  <a:lnTo>
                    <a:pt x="7769" y="9454409"/>
                  </a:lnTo>
                  <a:lnTo>
                    <a:pt x="29405" y="9496244"/>
                  </a:lnTo>
                  <a:lnTo>
                    <a:pt x="62396" y="9529235"/>
                  </a:lnTo>
                  <a:lnTo>
                    <a:pt x="104231" y="9550871"/>
                  </a:lnTo>
                  <a:lnTo>
                    <a:pt x="152400" y="9558641"/>
                  </a:lnTo>
                  <a:lnTo>
                    <a:pt x="6398895" y="9558641"/>
                  </a:lnTo>
                  <a:lnTo>
                    <a:pt x="6447077" y="9550871"/>
                  </a:lnTo>
                  <a:lnTo>
                    <a:pt x="6488914" y="9529235"/>
                  </a:lnTo>
                  <a:lnTo>
                    <a:pt x="6521900" y="9496244"/>
                  </a:lnTo>
                  <a:lnTo>
                    <a:pt x="6543528" y="9454409"/>
                  </a:lnTo>
                  <a:lnTo>
                    <a:pt x="6551295" y="9406241"/>
                  </a:lnTo>
                  <a:lnTo>
                    <a:pt x="6551295" y="152400"/>
                  </a:lnTo>
                  <a:lnTo>
                    <a:pt x="6543528" y="104231"/>
                  </a:lnTo>
                  <a:lnTo>
                    <a:pt x="6521900" y="62396"/>
                  </a:lnTo>
                  <a:lnTo>
                    <a:pt x="6488914" y="29405"/>
                  </a:lnTo>
                  <a:lnTo>
                    <a:pt x="6447077" y="7769"/>
                  </a:lnTo>
                  <a:lnTo>
                    <a:pt x="6398895" y="0"/>
                  </a:lnTo>
                  <a:lnTo>
                    <a:pt x="152400" y="0"/>
                  </a:lnTo>
                  <a:close/>
                </a:path>
              </a:pathLst>
            </a:custGeom>
            <a:ln w="10160">
              <a:solidFill>
                <a:srgbClr val="FFDF4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847733" y="3346589"/>
              <a:ext cx="1998592" cy="160982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314336" y="5913653"/>
              <a:ext cx="1172276" cy="166683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891304" y="1104010"/>
              <a:ext cx="1324209" cy="1781886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946972" y="3353645"/>
              <a:ext cx="1830501" cy="1781676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2784744" y="5828703"/>
              <a:ext cx="884742" cy="1818298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360095" y="8465766"/>
              <a:ext cx="1129537" cy="1569140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2845625" y="8361729"/>
              <a:ext cx="781517" cy="1660712"/>
            </a:xfrm>
            <a:prstGeom prst="rect">
              <a:avLst/>
            </a:prstGeom>
          </p:spPr>
        </p:pic>
      </p:grpSp>
      <p:grpSp>
        <p:nvGrpSpPr>
          <p:cNvPr id="13" name="object 13"/>
          <p:cNvGrpSpPr/>
          <p:nvPr/>
        </p:nvGrpSpPr>
        <p:grpSpPr>
          <a:xfrm>
            <a:off x="607273" y="3214801"/>
            <a:ext cx="6561455" cy="7081520"/>
            <a:chOff x="607273" y="3214801"/>
            <a:chExt cx="6561455" cy="7081520"/>
          </a:xfrm>
        </p:grpSpPr>
        <p:sp>
          <p:nvSpPr>
            <p:cNvPr id="14" name="object 14"/>
            <p:cNvSpPr/>
            <p:nvPr/>
          </p:nvSpPr>
          <p:spPr>
            <a:xfrm>
              <a:off x="612353" y="3219881"/>
              <a:ext cx="6551295" cy="7071359"/>
            </a:xfrm>
            <a:custGeom>
              <a:avLst/>
              <a:gdLst/>
              <a:ahLst/>
              <a:cxnLst/>
              <a:rect l="l" t="t" r="r" b="b"/>
              <a:pathLst>
                <a:path w="6551295" h="7071359">
                  <a:moveTo>
                    <a:pt x="152400" y="0"/>
                  </a:moveTo>
                  <a:lnTo>
                    <a:pt x="104230" y="7769"/>
                  </a:lnTo>
                  <a:lnTo>
                    <a:pt x="62395" y="29405"/>
                  </a:lnTo>
                  <a:lnTo>
                    <a:pt x="29404" y="62396"/>
                  </a:lnTo>
                  <a:lnTo>
                    <a:pt x="7769" y="104231"/>
                  </a:lnTo>
                  <a:lnTo>
                    <a:pt x="0" y="152400"/>
                  </a:lnTo>
                  <a:lnTo>
                    <a:pt x="0" y="6918641"/>
                  </a:lnTo>
                  <a:lnTo>
                    <a:pt x="7769" y="6966809"/>
                  </a:lnTo>
                  <a:lnTo>
                    <a:pt x="29404" y="7008644"/>
                  </a:lnTo>
                  <a:lnTo>
                    <a:pt x="62395" y="7041635"/>
                  </a:lnTo>
                  <a:lnTo>
                    <a:pt x="104230" y="7063271"/>
                  </a:lnTo>
                  <a:lnTo>
                    <a:pt x="152400" y="7071041"/>
                  </a:lnTo>
                  <a:lnTo>
                    <a:pt x="6398897" y="7071041"/>
                  </a:lnTo>
                  <a:lnTo>
                    <a:pt x="6447070" y="7063271"/>
                  </a:lnTo>
                  <a:lnTo>
                    <a:pt x="6488906" y="7041635"/>
                  </a:lnTo>
                  <a:lnTo>
                    <a:pt x="6521895" y="7008644"/>
                  </a:lnTo>
                  <a:lnTo>
                    <a:pt x="6543528" y="6966809"/>
                  </a:lnTo>
                  <a:lnTo>
                    <a:pt x="6551297" y="6918641"/>
                  </a:lnTo>
                  <a:lnTo>
                    <a:pt x="6551297" y="152400"/>
                  </a:lnTo>
                  <a:lnTo>
                    <a:pt x="6543528" y="104231"/>
                  </a:lnTo>
                  <a:lnTo>
                    <a:pt x="6521895" y="62396"/>
                  </a:lnTo>
                  <a:lnTo>
                    <a:pt x="6488906" y="29405"/>
                  </a:lnTo>
                  <a:lnTo>
                    <a:pt x="6447070" y="7769"/>
                  </a:lnTo>
                  <a:lnTo>
                    <a:pt x="6398897" y="0"/>
                  </a:lnTo>
                  <a:lnTo>
                    <a:pt x="152400" y="0"/>
                  </a:lnTo>
                  <a:close/>
                </a:path>
              </a:pathLst>
            </a:custGeom>
            <a:ln w="10160">
              <a:solidFill>
                <a:srgbClr val="FFDF4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77357" y="3863187"/>
              <a:ext cx="732309" cy="1174963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364526" y="6059297"/>
              <a:ext cx="1561854" cy="1650250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278563" y="8369996"/>
              <a:ext cx="1267174" cy="1799524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453099" y="3863174"/>
              <a:ext cx="1313686" cy="1461420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528527" y="6059322"/>
              <a:ext cx="1565226" cy="1607857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089115" y="3863187"/>
              <a:ext cx="1271123" cy="1370994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5704604" y="3863174"/>
              <a:ext cx="1265031" cy="1556894"/>
            </a:xfrm>
            <a:prstGeom prst="rect">
              <a:avLst/>
            </a:prstGeom>
          </p:spPr>
        </p:pic>
      </p:grpSp>
      <p:pic>
        <p:nvPicPr>
          <p:cNvPr id="22" name="object 22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806861" y="590681"/>
            <a:ext cx="730723" cy="2047010"/>
          </a:xfrm>
          <a:prstGeom prst="rect">
            <a:avLst/>
          </a:prstGeom>
        </p:spPr>
      </p:pic>
      <p:pic>
        <p:nvPicPr>
          <p:cNvPr id="23" name="object 23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1699196" y="992182"/>
            <a:ext cx="779824" cy="2046767"/>
          </a:xfrm>
          <a:prstGeom prst="rect">
            <a:avLst/>
          </a:prstGeom>
        </p:spPr>
      </p:pic>
      <p:sp>
        <p:nvSpPr>
          <p:cNvPr id="24" name="object 24"/>
          <p:cNvSpPr txBox="1"/>
          <p:nvPr/>
        </p:nvSpPr>
        <p:spPr>
          <a:xfrm>
            <a:off x="3595092" y="549770"/>
            <a:ext cx="358203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294640">
              <a:lnSpc>
                <a:spcPct val="100000"/>
              </a:lnSpc>
              <a:spcBef>
                <a:spcPts val="100"/>
              </a:spcBef>
              <a:tabLst>
                <a:tab pos="1480185" algn="l"/>
              </a:tabLst>
            </a:pPr>
            <a:r>
              <a:rPr sz="2000" b="1" dirty="0">
                <a:solidFill>
                  <a:srgbClr val="231F20"/>
                </a:solidFill>
                <a:latin typeface="Arial"/>
                <a:cs typeface="Arial"/>
              </a:rPr>
              <a:t>HANGING</a:t>
            </a:r>
            <a:r>
              <a:rPr sz="2000" b="1" spc="-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b="1" spc="-20" dirty="0">
                <a:solidFill>
                  <a:srgbClr val="231F20"/>
                </a:solidFill>
                <a:latin typeface="Arial"/>
                <a:cs typeface="Arial"/>
              </a:rPr>
              <a:t>CLIP</a:t>
            </a:r>
            <a:r>
              <a:rPr sz="2000" b="1" spc="-16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b="1" spc="-20" dirty="0">
                <a:solidFill>
                  <a:srgbClr val="231F20"/>
                </a:solidFill>
                <a:latin typeface="Arial"/>
                <a:cs typeface="Arial"/>
              </a:rPr>
              <a:t>WITH</a:t>
            </a:r>
            <a:r>
              <a:rPr sz="2000" b="1" spc="-16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b="1" spc="-20" dirty="0">
                <a:solidFill>
                  <a:srgbClr val="231F20"/>
                </a:solidFill>
                <a:latin typeface="Arial"/>
                <a:cs typeface="Arial"/>
              </a:rPr>
              <a:t>WIRE </a:t>
            </a:r>
            <a:r>
              <a:rPr sz="2000" b="1" dirty="0">
                <a:solidFill>
                  <a:srgbClr val="231F20"/>
                </a:solidFill>
                <a:latin typeface="Arial"/>
                <a:cs typeface="Arial"/>
              </a:rPr>
              <a:t>OR </a:t>
            </a:r>
            <a:r>
              <a:rPr sz="2000" b="1" spc="-10" dirty="0">
                <a:solidFill>
                  <a:srgbClr val="231F20"/>
                </a:solidFill>
                <a:latin typeface="Arial"/>
                <a:cs typeface="Arial"/>
              </a:rPr>
              <a:t>CABLE</a:t>
            </a:r>
            <a:r>
              <a:rPr sz="2000" b="1" dirty="0">
                <a:solidFill>
                  <a:srgbClr val="231F20"/>
                </a:solidFill>
                <a:latin typeface="Arial"/>
                <a:cs typeface="Arial"/>
              </a:rPr>
              <a:t>	FOR</a:t>
            </a:r>
            <a:r>
              <a:rPr sz="2000" b="1" spc="-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231F20"/>
                </a:solidFill>
                <a:latin typeface="Arial"/>
                <a:cs typeface="Arial"/>
              </a:rPr>
              <a:t>ESL</a:t>
            </a:r>
            <a:r>
              <a:rPr sz="2000" b="1" spc="-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231F20"/>
                </a:solidFill>
                <a:latin typeface="Arial"/>
                <a:cs typeface="Arial"/>
              </a:rPr>
              <a:t>SOLUM</a:t>
            </a:r>
            <a:endParaRPr sz="200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258204" y="3384118"/>
            <a:ext cx="29654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0" dirty="0">
                <a:solidFill>
                  <a:srgbClr val="231F20"/>
                </a:solidFill>
                <a:latin typeface="Arial"/>
                <a:cs typeface="Arial"/>
              </a:rPr>
              <a:t>1.6”</a:t>
            </a:r>
            <a:endParaRPr sz="120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2880156" y="3384118"/>
            <a:ext cx="29654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0" dirty="0">
                <a:solidFill>
                  <a:srgbClr val="231F20"/>
                </a:solidFill>
                <a:latin typeface="Arial"/>
                <a:cs typeface="Arial"/>
              </a:rPr>
              <a:t>2.2”</a:t>
            </a:r>
            <a:endParaRPr sz="120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4551066" y="3384118"/>
            <a:ext cx="29654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0" dirty="0">
                <a:solidFill>
                  <a:srgbClr val="231F20"/>
                </a:solidFill>
                <a:latin typeface="Arial"/>
                <a:cs typeface="Arial"/>
              </a:rPr>
              <a:t>2.6”</a:t>
            </a:r>
            <a:endParaRPr sz="120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6198348" y="3384118"/>
            <a:ext cx="29654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0" dirty="0">
                <a:solidFill>
                  <a:srgbClr val="231F20"/>
                </a:solidFill>
                <a:latin typeface="Arial"/>
                <a:cs typeface="Arial"/>
              </a:rPr>
              <a:t>2.7”</a:t>
            </a:r>
            <a:endParaRPr sz="120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2105723" y="5617781"/>
            <a:ext cx="29654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0" dirty="0">
                <a:solidFill>
                  <a:srgbClr val="231F20"/>
                </a:solidFill>
                <a:latin typeface="Arial"/>
                <a:cs typeface="Arial"/>
              </a:rPr>
              <a:t>2,9”</a:t>
            </a:r>
            <a:endParaRPr sz="120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4610861" y="5617781"/>
            <a:ext cx="172275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2.9”</a:t>
            </a:r>
            <a:r>
              <a:rPr sz="1200" spc="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Metro</a:t>
            </a:r>
            <a:r>
              <a:rPr sz="1200" spc="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/</a:t>
            </a:r>
            <a:r>
              <a:rPr sz="1200" spc="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Makro</a:t>
            </a:r>
            <a:r>
              <a:rPr sz="1200" spc="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labels</a:t>
            </a:r>
            <a:endParaRPr sz="120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9657715" y="3059760"/>
            <a:ext cx="29654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0" dirty="0">
                <a:solidFill>
                  <a:srgbClr val="231F20"/>
                </a:solidFill>
                <a:latin typeface="Arial"/>
                <a:cs typeface="Arial"/>
              </a:rPr>
              <a:t>4.3”</a:t>
            </a:r>
            <a:endParaRPr sz="120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12541174" y="3059760"/>
            <a:ext cx="96583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4.3”</a:t>
            </a:r>
            <a:r>
              <a:rPr sz="1200" spc="7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Industrial</a:t>
            </a:r>
            <a:endParaRPr sz="120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8857462" y="5460085"/>
            <a:ext cx="18973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6.0”</a:t>
            </a:r>
            <a:r>
              <a:rPr sz="1200" spc="9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(reduced</a:t>
            </a:r>
            <a:r>
              <a:rPr sz="1200" spc="9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size</a:t>
            </a:r>
            <a:r>
              <a:rPr sz="1200" spc="9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support)</a:t>
            </a:r>
            <a:endParaRPr sz="120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12075452" y="5460085"/>
            <a:ext cx="18973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7.5”</a:t>
            </a:r>
            <a:r>
              <a:rPr sz="1200" spc="9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(reduced</a:t>
            </a:r>
            <a:r>
              <a:rPr sz="1200" spc="9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size</a:t>
            </a:r>
            <a:r>
              <a:rPr sz="1200" spc="9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support)</a:t>
            </a:r>
            <a:endParaRPr sz="120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8840571" y="7849781"/>
            <a:ext cx="193103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6.0”</a:t>
            </a:r>
            <a:r>
              <a:rPr sz="1200" spc="6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(standard</a:t>
            </a:r>
            <a:r>
              <a:rPr sz="1200" spc="7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size</a:t>
            </a:r>
            <a:r>
              <a:rPr sz="1200" spc="7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support)</a:t>
            </a:r>
            <a:endParaRPr sz="120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12058560" y="7849781"/>
            <a:ext cx="193103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7.5”</a:t>
            </a:r>
            <a:r>
              <a:rPr sz="1200" spc="6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(standard</a:t>
            </a:r>
            <a:r>
              <a:rPr sz="1200" spc="7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size</a:t>
            </a:r>
            <a:r>
              <a:rPr sz="1200" spc="7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support)</a:t>
            </a:r>
            <a:endParaRPr sz="1200">
              <a:latin typeface="Arial"/>
              <a:cs typeface="Arial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3254400" y="2234247"/>
            <a:ext cx="3917315" cy="0"/>
          </a:xfrm>
          <a:custGeom>
            <a:avLst/>
            <a:gdLst/>
            <a:ahLst/>
            <a:cxnLst/>
            <a:rect l="l" t="t" r="r" b="b"/>
            <a:pathLst>
              <a:path w="3917315">
                <a:moveTo>
                  <a:pt x="0" y="0"/>
                </a:moveTo>
                <a:lnTo>
                  <a:pt x="771004" y="0"/>
                </a:lnTo>
              </a:path>
              <a:path w="3917315">
                <a:moveTo>
                  <a:pt x="771004" y="0"/>
                </a:moveTo>
                <a:lnTo>
                  <a:pt x="2066404" y="0"/>
                </a:lnTo>
              </a:path>
              <a:path w="3917315">
                <a:moveTo>
                  <a:pt x="2066404" y="0"/>
                </a:moveTo>
                <a:lnTo>
                  <a:pt x="2953740" y="0"/>
                </a:lnTo>
              </a:path>
              <a:path w="3917315">
                <a:moveTo>
                  <a:pt x="2953740" y="0"/>
                </a:moveTo>
                <a:lnTo>
                  <a:pt x="3916807" y="0"/>
                </a:lnTo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 txBox="1"/>
          <p:nvPr/>
        </p:nvSpPr>
        <p:spPr>
          <a:xfrm>
            <a:off x="3254400" y="1536001"/>
            <a:ext cx="3917315" cy="196850"/>
          </a:xfrm>
          <a:prstGeom prst="rect">
            <a:avLst/>
          </a:prstGeom>
          <a:solidFill>
            <a:srgbClr val="FFDF4F"/>
          </a:solidFill>
        </p:spPr>
        <p:txBody>
          <a:bodyPr vert="horz" wrap="square" lIns="0" tIns="14604" rIns="0" bIns="0" rtlCol="0">
            <a:spAutoFit/>
          </a:bodyPr>
          <a:lstStyle/>
          <a:p>
            <a:pPr marL="201930">
              <a:lnSpc>
                <a:spcPct val="100000"/>
              </a:lnSpc>
              <a:spcBef>
                <a:spcPts val="114"/>
              </a:spcBef>
              <a:tabLst>
                <a:tab pos="1164590" algn="l"/>
                <a:tab pos="2280285" algn="l"/>
                <a:tab pos="3112770" algn="l"/>
              </a:tabLst>
            </a:pPr>
            <a:r>
              <a:rPr sz="1000" b="1" spc="-20" dirty="0">
                <a:solidFill>
                  <a:srgbClr val="231F20"/>
                </a:solidFill>
                <a:latin typeface="Arial"/>
                <a:cs typeface="Arial"/>
              </a:rPr>
              <a:t>CODE</a:t>
            </a:r>
            <a:r>
              <a:rPr sz="1000" b="1" dirty="0">
                <a:solidFill>
                  <a:srgbClr val="231F20"/>
                </a:solidFill>
                <a:latin typeface="Arial"/>
                <a:cs typeface="Arial"/>
              </a:rPr>
              <a:t>	</a:t>
            </a:r>
            <a:r>
              <a:rPr sz="1000" b="1" spc="-10" dirty="0">
                <a:solidFill>
                  <a:srgbClr val="231F20"/>
                </a:solidFill>
                <a:latin typeface="Arial"/>
                <a:cs typeface="Arial"/>
              </a:rPr>
              <a:t>LABELS</a:t>
            </a:r>
            <a:r>
              <a:rPr sz="1000" b="1" dirty="0">
                <a:solidFill>
                  <a:srgbClr val="231F20"/>
                </a:solidFill>
                <a:latin typeface="Arial"/>
                <a:cs typeface="Arial"/>
              </a:rPr>
              <a:t>	</a:t>
            </a:r>
            <a:r>
              <a:rPr sz="1000" b="1" spc="-10" dirty="0">
                <a:solidFill>
                  <a:srgbClr val="231F20"/>
                </a:solidFill>
                <a:latin typeface="Arial"/>
                <a:cs typeface="Arial"/>
              </a:rPr>
              <a:t>COLOR</a:t>
            </a:r>
            <a:r>
              <a:rPr sz="1000" b="1" dirty="0">
                <a:solidFill>
                  <a:srgbClr val="231F20"/>
                </a:solidFill>
                <a:latin typeface="Arial"/>
                <a:cs typeface="Arial"/>
              </a:rPr>
              <a:t>	</a:t>
            </a:r>
            <a:r>
              <a:rPr sz="1000" b="1" spc="-10" dirty="0">
                <a:solidFill>
                  <a:srgbClr val="231F20"/>
                </a:solidFill>
                <a:latin typeface="Arial"/>
                <a:cs typeface="Arial"/>
              </a:rPr>
              <a:t>MATERIAL</a:t>
            </a:r>
            <a:endParaRPr sz="1000">
              <a:latin typeface="Arial"/>
              <a:cs typeface="Arial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276313" y="10425277"/>
            <a:ext cx="167640" cy="1549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65"/>
              </a:lnSpc>
            </a:pPr>
            <a:r>
              <a:rPr sz="1000" spc="-25" dirty="0">
                <a:solidFill>
                  <a:srgbClr val="005AA9"/>
                </a:solidFill>
                <a:latin typeface="Arial"/>
                <a:cs typeface="Arial"/>
              </a:rPr>
              <a:t>10</a:t>
            </a:r>
            <a:endParaRPr sz="1000">
              <a:latin typeface="Arial"/>
              <a:cs typeface="Arial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14896808" y="10425277"/>
            <a:ext cx="149860" cy="1549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65"/>
              </a:lnSpc>
            </a:pPr>
            <a:r>
              <a:rPr sz="1000" spc="-35" dirty="0">
                <a:solidFill>
                  <a:srgbClr val="005AA9"/>
                </a:solidFill>
                <a:latin typeface="Arial"/>
                <a:cs typeface="Arial"/>
              </a:rPr>
              <a:t>11</a:t>
            </a:r>
            <a:endParaRPr sz="100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3357717" y="1738947"/>
            <a:ext cx="56451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01860-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00</a:t>
            </a:r>
            <a:endParaRPr sz="100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4122322" y="1738947"/>
            <a:ext cx="110172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Can</a:t>
            </a:r>
            <a:r>
              <a:rPr sz="1000" spc="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be</a:t>
            </a:r>
            <a:r>
              <a:rPr sz="1000" spc="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attached</a:t>
            </a:r>
            <a:r>
              <a:rPr sz="1000" spc="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to</a:t>
            </a:r>
            <a:r>
              <a:rPr sz="1000" spc="-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all</a:t>
            </a:r>
            <a:r>
              <a:rPr sz="1000" spc="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supports</a:t>
            </a:r>
            <a:r>
              <a:rPr sz="1000" spc="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of</a:t>
            </a:r>
            <a:r>
              <a:rPr sz="1000" spc="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1000" spc="-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Arial"/>
                <a:cs typeface="Arial"/>
              </a:rPr>
              <a:t>program.</a:t>
            </a:r>
            <a:endParaRPr sz="1000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5410706" y="1738947"/>
            <a:ext cx="169926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871219" algn="l"/>
              </a:tabLst>
            </a:pPr>
            <a:r>
              <a:rPr sz="1000" spc="-10" dirty="0">
                <a:solidFill>
                  <a:srgbClr val="231F20"/>
                </a:solidFill>
                <a:latin typeface="Arial"/>
                <a:cs typeface="Arial"/>
              </a:rPr>
              <a:t>Transparent</a:t>
            </a:r>
            <a:r>
              <a:rPr sz="1000" dirty="0">
                <a:solidFill>
                  <a:srgbClr val="231F20"/>
                </a:solidFill>
                <a:latin typeface="Times New Roman"/>
                <a:cs typeface="Times New Roman"/>
              </a:rPr>
              <a:t>	</a:t>
            </a:r>
            <a:r>
              <a:rPr sz="1000" spc="-10" dirty="0">
                <a:solidFill>
                  <a:srgbClr val="231F20"/>
                </a:solidFill>
                <a:latin typeface="Arial"/>
                <a:cs typeface="Arial"/>
              </a:rPr>
              <a:t>Polycarbonate</a:t>
            </a:r>
            <a:endParaRPr sz="1000">
              <a:latin typeface="Arial"/>
              <a:cs typeface="Arial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5909042" y="2243543"/>
            <a:ext cx="122428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00"/>
              </a:spcBef>
            </a:pPr>
            <a:r>
              <a:rPr sz="900" b="1" dirty="0">
                <a:solidFill>
                  <a:srgbClr val="231F20"/>
                </a:solidFill>
                <a:latin typeface="Arial"/>
                <a:cs typeface="Arial"/>
              </a:rPr>
              <a:t>Box</a:t>
            </a:r>
            <a:r>
              <a:rPr sz="900" b="1" spc="-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b="1" dirty="0">
                <a:solidFill>
                  <a:srgbClr val="231F20"/>
                </a:solidFill>
                <a:latin typeface="Arial"/>
                <a:cs typeface="Arial"/>
              </a:rPr>
              <a:t>units:</a:t>
            </a:r>
            <a:r>
              <a:rPr sz="900" b="1" spc="-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Arial"/>
                <a:cs typeface="Arial"/>
              </a:rPr>
              <a:t>20</a:t>
            </a:r>
            <a:endParaRPr sz="900">
              <a:latin typeface="Arial"/>
              <a:cs typeface="Arial"/>
            </a:endParaRPr>
          </a:p>
          <a:p>
            <a:pPr marR="5080" algn="r">
              <a:lnSpc>
                <a:spcPct val="100000"/>
              </a:lnSpc>
            </a:pPr>
            <a:r>
              <a:rPr sz="900" b="1" dirty="0">
                <a:solidFill>
                  <a:srgbClr val="231F20"/>
                </a:solidFill>
                <a:latin typeface="Arial"/>
                <a:cs typeface="Arial"/>
              </a:rPr>
              <a:t>Minimum</a:t>
            </a:r>
            <a:r>
              <a:rPr sz="900" b="1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b="1" dirty="0">
                <a:solidFill>
                  <a:srgbClr val="231F20"/>
                </a:solidFill>
                <a:latin typeface="Arial"/>
                <a:cs typeface="Arial"/>
              </a:rPr>
              <a:t>order:</a:t>
            </a:r>
            <a:r>
              <a:rPr sz="900" b="1" spc="-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231F20"/>
                </a:solidFill>
                <a:latin typeface="Arial"/>
                <a:cs typeface="Arial"/>
              </a:rPr>
              <a:t>1</a:t>
            </a:r>
            <a:r>
              <a:rPr sz="900" spc="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00" spc="-20" dirty="0">
                <a:solidFill>
                  <a:srgbClr val="231F20"/>
                </a:solidFill>
                <a:latin typeface="Arial"/>
                <a:cs typeface="Arial"/>
              </a:rPr>
              <a:t>box.</a:t>
            </a:r>
            <a:endParaRPr sz="900">
              <a:latin typeface="Arial"/>
              <a:cs typeface="Arial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756006" y="3090682"/>
            <a:ext cx="956944" cy="246379"/>
          </a:xfrm>
          <a:prstGeom prst="rect">
            <a:avLst/>
          </a:prstGeom>
          <a:solidFill>
            <a:srgbClr val="FFDF4F"/>
          </a:solidFill>
        </p:spPr>
        <p:txBody>
          <a:bodyPr vert="horz" wrap="square" lIns="0" tIns="635" rIns="0" bIns="0" rtlCol="0">
            <a:spAutoFit/>
          </a:bodyPr>
          <a:lstStyle/>
          <a:p>
            <a:pPr marL="102235">
              <a:lnSpc>
                <a:spcPct val="100000"/>
              </a:lnSpc>
              <a:spcBef>
                <a:spcPts val="5"/>
              </a:spcBef>
            </a:pPr>
            <a:r>
              <a:rPr sz="1400" b="1" dirty="0">
                <a:solidFill>
                  <a:srgbClr val="231F20"/>
                </a:solidFill>
                <a:latin typeface="Arial"/>
                <a:cs typeface="Arial"/>
              </a:rPr>
              <a:t>01860-</a:t>
            </a:r>
            <a:r>
              <a:rPr sz="1400" b="1" spc="-25" dirty="0">
                <a:solidFill>
                  <a:srgbClr val="231F20"/>
                </a:solidFill>
                <a:latin typeface="Arial"/>
                <a:cs typeface="Arial"/>
              </a:rPr>
              <a:t>00</a:t>
            </a:r>
            <a:endParaRPr sz="1400">
              <a:latin typeface="Arial"/>
              <a:cs typeface="Arial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1712645" y="3090682"/>
            <a:ext cx="951865" cy="246379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4604" rIns="0" bIns="0" rtlCol="0">
            <a:spAutoFit/>
          </a:bodyPr>
          <a:lstStyle/>
          <a:p>
            <a:pPr marL="50165">
              <a:lnSpc>
                <a:spcPct val="100000"/>
              </a:lnSpc>
              <a:spcBef>
                <a:spcPts val="114"/>
              </a:spcBef>
            </a:pPr>
            <a:r>
              <a:rPr sz="1100" spc="-10" dirty="0">
                <a:solidFill>
                  <a:srgbClr val="231F20"/>
                </a:solidFill>
                <a:latin typeface="Arial"/>
                <a:cs typeface="Arial"/>
              </a:rPr>
              <a:t>APLICATION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8522043" y="620646"/>
            <a:ext cx="956944" cy="246379"/>
          </a:xfrm>
          <a:prstGeom prst="rect">
            <a:avLst/>
          </a:prstGeom>
          <a:solidFill>
            <a:srgbClr val="FFDF4F"/>
          </a:solidFill>
        </p:spPr>
        <p:txBody>
          <a:bodyPr vert="horz" wrap="square" lIns="0" tIns="635" rIns="0" bIns="0" rtlCol="0">
            <a:spAutoFit/>
          </a:bodyPr>
          <a:lstStyle/>
          <a:p>
            <a:pPr marL="102235">
              <a:lnSpc>
                <a:spcPct val="100000"/>
              </a:lnSpc>
              <a:spcBef>
                <a:spcPts val="5"/>
              </a:spcBef>
            </a:pPr>
            <a:r>
              <a:rPr sz="1400" b="1" dirty="0">
                <a:solidFill>
                  <a:srgbClr val="231F20"/>
                </a:solidFill>
                <a:latin typeface="Arial"/>
                <a:cs typeface="Arial"/>
              </a:rPr>
              <a:t>01850-</a:t>
            </a:r>
            <a:r>
              <a:rPr sz="1400" b="1" spc="-25" dirty="0">
                <a:solidFill>
                  <a:srgbClr val="231F20"/>
                </a:solidFill>
                <a:latin typeface="Arial"/>
                <a:cs typeface="Arial"/>
              </a:rPr>
              <a:t>00</a:t>
            </a:r>
            <a:endParaRPr sz="1400">
              <a:latin typeface="Arial"/>
              <a:cs typeface="Arial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9478695" y="620646"/>
            <a:ext cx="951865" cy="246379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4604" rIns="0" bIns="0" rtlCol="0">
            <a:spAutoFit/>
          </a:bodyPr>
          <a:lstStyle/>
          <a:p>
            <a:pPr marL="50800">
              <a:lnSpc>
                <a:spcPct val="100000"/>
              </a:lnSpc>
              <a:spcBef>
                <a:spcPts val="114"/>
              </a:spcBef>
            </a:pPr>
            <a:r>
              <a:rPr sz="1100" spc="-10" dirty="0">
                <a:solidFill>
                  <a:srgbClr val="231F20"/>
                </a:solidFill>
                <a:latin typeface="Arial"/>
                <a:cs typeface="Arial"/>
              </a:rPr>
              <a:t>APLICATION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2947060" y="8011871"/>
            <a:ext cx="18973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4.2”</a:t>
            </a:r>
            <a:r>
              <a:rPr sz="1200" spc="9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(reduced</a:t>
            </a:r>
            <a:r>
              <a:rPr sz="1200" spc="9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size</a:t>
            </a:r>
            <a:r>
              <a:rPr sz="1200" spc="9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support)</a:t>
            </a:r>
            <a:endParaRPr sz="1200">
              <a:latin typeface="Arial"/>
              <a:cs typeface="Arial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11302174" y="808088"/>
            <a:ext cx="29654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0" dirty="0">
                <a:solidFill>
                  <a:srgbClr val="231F20"/>
                </a:solidFill>
                <a:latin typeface="Arial"/>
                <a:cs typeface="Arial"/>
              </a:rPr>
              <a:t>4.2”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651297" y="274332"/>
            <a:ext cx="288607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i="1" spc="-10" dirty="0">
                <a:solidFill>
                  <a:srgbClr val="005AA9"/>
                </a:solidFill>
                <a:latin typeface="Arial"/>
                <a:cs typeface="Arial"/>
              </a:rPr>
              <a:t>Accessories</a:t>
            </a:r>
            <a:r>
              <a:rPr sz="900" i="1" spc="-15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rgbClr val="005AA9"/>
                </a:solidFill>
                <a:latin typeface="Arial"/>
                <a:cs typeface="Arial"/>
              </a:rPr>
              <a:t>for</a:t>
            </a:r>
            <a:r>
              <a:rPr sz="900" i="1" spc="-15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rgbClr val="005AA9"/>
                </a:solidFill>
                <a:latin typeface="Arial"/>
                <a:cs typeface="Arial"/>
              </a:rPr>
              <a:t>electronic</a:t>
            </a:r>
            <a:r>
              <a:rPr sz="900" i="1" spc="-15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rgbClr val="005AA9"/>
                </a:solidFill>
                <a:latin typeface="Arial"/>
                <a:cs typeface="Arial"/>
              </a:rPr>
              <a:t>labels</a:t>
            </a:r>
            <a:r>
              <a:rPr sz="900" i="1" spc="-15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900" i="1" spc="-10" dirty="0">
                <a:solidFill>
                  <a:srgbClr val="005AA9"/>
                </a:solidFill>
                <a:latin typeface="Arial"/>
                <a:cs typeface="Arial"/>
              </a:rPr>
              <a:t>Solum </a:t>
            </a:r>
            <a:r>
              <a:rPr sz="900" i="1" spc="65" dirty="0">
                <a:solidFill>
                  <a:srgbClr val="005AA9"/>
                </a:solidFill>
                <a:latin typeface="Arial"/>
                <a:cs typeface="Arial"/>
              </a:rPr>
              <a:t>/</a:t>
            </a:r>
            <a:r>
              <a:rPr sz="900" i="1" spc="-15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rgbClr val="005AA9"/>
                </a:solidFill>
                <a:latin typeface="Arial"/>
                <a:cs typeface="Arial"/>
              </a:rPr>
              <a:t>Catalogue</a:t>
            </a:r>
            <a:r>
              <a:rPr sz="900" spc="-5" dirty="0">
                <a:solidFill>
                  <a:srgbClr val="005AA9"/>
                </a:solidFill>
                <a:latin typeface="Times New Roman"/>
                <a:cs typeface="Times New Roman"/>
              </a:rPr>
              <a:t> </a:t>
            </a:r>
            <a:r>
              <a:rPr sz="900" i="1" spc="-20" dirty="0">
                <a:solidFill>
                  <a:srgbClr val="005AA9"/>
                </a:solidFill>
                <a:latin typeface="Arial"/>
                <a:cs typeface="Arial"/>
              </a:rPr>
              <a:t>2023</a:t>
            </a:r>
            <a:endParaRPr sz="9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99312" y="274332"/>
            <a:ext cx="288607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i="1" spc="-10" dirty="0">
                <a:solidFill>
                  <a:srgbClr val="005AA9"/>
                </a:solidFill>
                <a:latin typeface="Arial"/>
                <a:cs typeface="Arial"/>
              </a:rPr>
              <a:t>Accessories</a:t>
            </a:r>
            <a:r>
              <a:rPr sz="900" i="1" spc="-15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rgbClr val="005AA9"/>
                </a:solidFill>
                <a:latin typeface="Arial"/>
                <a:cs typeface="Arial"/>
              </a:rPr>
              <a:t>for</a:t>
            </a:r>
            <a:r>
              <a:rPr sz="900" i="1" spc="-15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rgbClr val="005AA9"/>
                </a:solidFill>
                <a:latin typeface="Arial"/>
                <a:cs typeface="Arial"/>
              </a:rPr>
              <a:t>electronic</a:t>
            </a:r>
            <a:r>
              <a:rPr sz="900" i="1" spc="-15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rgbClr val="005AA9"/>
                </a:solidFill>
                <a:latin typeface="Arial"/>
                <a:cs typeface="Arial"/>
              </a:rPr>
              <a:t>labels</a:t>
            </a:r>
            <a:r>
              <a:rPr sz="900" i="1" spc="-15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900" i="1" spc="-10" dirty="0">
                <a:solidFill>
                  <a:srgbClr val="005AA9"/>
                </a:solidFill>
                <a:latin typeface="Arial"/>
                <a:cs typeface="Arial"/>
              </a:rPr>
              <a:t>Solum </a:t>
            </a:r>
            <a:r>
              <a:rPr sz="900" i="1" spc="65" dirty="0">
                <a:solidFill>
                  <a:srgbClr val="005AA9"/>
                </a:solidFill>
                <a:latin typeface="Arial"/>
                <a:cs typeface="Arial"/>
              </a:rPr>
              <a:t>/</a:t>
            </a:r>
            <a:r>
              <a:rPr sz="900" i="1" spc="-15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rgbClr val="005AA9"/>
                </a:solidFill>
                <a:latin typeface="Arial"/>
                <a:cs typeface="Arial"/>
              </a:rPr>
              <a:t>Catalogue</a:t>
            </a:r>
            <a:r>
              <a:rPr sz="900" spc="-5" dirty="0">
                <a:solidFill>
                  <a:srgbClr val="005AA9"/>
                </a:solidFill>
                <a:latin typeface="Times New Roman"/>
                <a:cs typeface="Times New Roman"/>
              </a:rPr>
              <a:t> </a:t>
            </a:r>
            <a:r>
              <a:rPr sz="900" i="1" spc="-20" dirty="0">
                <a:solidFill>
                  <a:srgbClr val="005AA9"/>
                </a:solidFill>
                <a:latin typeface="Arial"/>
                <a:cs typeface="Arial"/>
              </a:rPr>
              <a:t>2023</a:t>
            </a:r>
            <a:endParaRPr sz="90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8162544" y="727201"/>
            <a:ext cx="6561455" cy="9568815"/>
            <a:chOff x="8162544" y="727201"/>
            <a:chExt cx="6561455" cy="9568815"/>
          </a:xfrm>
        </p:grpSpPr>
        <p:sp>
          <p:nvSpPr>
            <p:cNvPr id="5" name="object 5"/>
            <p:cNvSpPr/>
            <p:nvPr/>
          </p:nvSpPr>
          <p:spPr>
            <a:xfrm>
              <a:off x="8167624" y="732281"/>
              <a:ext cx="6551295" cy="9558655"/>
            </a:xfrm>
            <a:custGeom>
              <a:avLst/>
              <a:gdLst/>
              <a:ahLst/>
              <a:cxnLst/>
              <a:rect l="l" t="t" r="r" b="b"/>
              <a:pathLst>
                <a:path w="6551294" h="9558655">
                  <a:moveTo>
                    <a:pt x="152400" y="0"/>
                  </a:moveTo>
                  <a:lnTo>
                    <a:pt x="104231" y="7769"/>
                  </a:lnTo>
                  <a:lnTo>
                    <a:pt x="62396" y="29405"/>
                  </a:lnTo>
                  <a:lnTo>
                    <a:pt x="29405" y="62396"/>
                  </a:lnTo>
                  <a:lnTo>
                    <a:pt x="7769" y="104231"/>
                  </a:lnTo>
                  <a:lnTo>
                    <a:pt x="0" y="152400"/>
                  </a:lnTo>
                  <a:lnTo>
                    <a:pt x="0" y="9406241"/>
                  </a:lnTo>
                  <a:lnTo>
                    <a:pt x="7769" y="9454409"/>
                  </a:lnTo>
                  <a:lnTo>
                    <a:pt x="29405" y="9496244"/>
                  </a:lnTo>
                  <a:lnTo>
                    <a:pt x="62396" y="9529235"/>
                  </a:lnTo>
                  <a:lnTo>
                    <a:pt x="104231" y="9550871"/>
                  </a:lnTo>
                  <a:lnTo>
                    <a:pt x="152400" y="9558641"/>
                  </a:lnTo>
                  <a:lnTo>
                    <a:pt x="6398895" y="9558641"/>
                  </a:lnTo>
                  <a:lnTo>
                    <a:pt x="6447077" y="9550871"/>
                  </a:lnTo>
                  <a:lnTo>
                    <a:pt x="6488914" y="9529235"/>
                  </a:lnTo>
                  <a:lnTo>
                    <a:pt x="6521900" y="9496244"/>
                  </a:lnTo>
                  <a:lnTo>
                    <a:pt x="6543528" y="9454409"/>
                  </a:lnTo>
                  <a:lnTo>
                    <a:pt x="6551295" y="9406241"/>
                  </a:lnTo>
                  <a:lnTo>
                    <a:pt x="6551295" y="152400"/>
                  </a:lnTo>
                  <a:lnTo>
                    <a:pt x="6543528" y="104231"/>
                  </a:lnTo>
                  <a:lnTo>
                    <a:pt x="6521900" y="62396"/>
                  </a:lnTo>
                  <a:lnTo>
                    <a:pt x="6488914" y="29405"/>
                  </a:lnTo>
                  <a:lnTo>
                    <a:pt x="6447077" y="7769"/>
                  </a:lnTo>
                  <a:lnTo>
                    <a:pt x="6398895" y="0"/>
                  </a:lnTo>
                  <a:lnTo>
                    <a:pt x="152400" y="0"/>
                  </a:lnTo>
                  <a:close/>
                </a:path>
              </a:pathLst>
            </a:custGeom>
            <a:ln w="10160">
              <a:solidFill>
                <a:srgbClr val="FFF44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450998" y="5982335"/>
              <a:ext cx="976687" cy="1463618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828993" y="5805004"/>
              <a:ext cx="876246" cy="1806082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095748" y="5982335"/>
              <a:ext cx="1022295" cy="1463618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466476" y="5853818"/>
              <a:ext cx="975120" cy="175726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182739" y="1111567"/>
              <a:ext cx="1171513" cy="1757281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028071" y="3482665"/>
              <a:ext cx="1464401" cy="1574220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2260460" y="3481529"/>
              <a:ext cx="1714557" cy="1659654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2499966" y="1206259"/>
              <a:ext cx="1269139" cy="1708456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253819" y="8341631"/>
              <a:ext cx="1370376" cy="1610841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809950" y="8243991"/>
              <a:ext cx="3279305" cy="1830514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3470737" y="8243991"/>
              <a:ext cx="1120327" cy="1806065"/>
            </a:xfrm>
            <a:prstGeom prst="rect">
              <a:avLst/>
            </a:prstGeom>
          </p:spPr>
        </p:pic>
      </p:grpSp>
      <p:grpSp>
        <p:nvGrpSpPr>
          <p:cNvPr id="17" name="object 17"/>
          <p:cNvGrpSpPr/>
          <p:nvPr/>
        </p:nvGrpSpPr>
        <p:grpSpPr>
          <a:xfrm>
            <a:off x="607273" y="3263163"/>
            <a:ext cx="6561455" cy="7033259"/>
            <a:chOff x="607273" y="3263163"/>
            <a:chExt cx="6561455" cy="7033259"/>
          </a:xfrm>
        </p:grpSpPr>
        <p:sp>
          <p:nvSpPr>
            <p:cNvPr id="18" name="object 18"/>
            <p:cNvSpPr/>
            <p:nvPr/>
          </p:nvSpPr>
          <p:spPr>
            <a:xfrm>
              <a:off x="612353" y="3268243"/>
              <a:ext cx="6551295" cy="7023100"/>
            </a:xfrm>
            <a:custGeom>
              <a:avLst/>
              <a:gdLst/>
              <a:ahLst/>
              <a:cxnLst/>
              <a:rect l="l" t="t" r="r" b="b"/>
              <a:pathLst>
                <a:path w="6551295" h="7023100">
                  <a:moveTo>
                    <a:pt x="152400" y="0"/>
                  </a:moveTo>
                  <a:lnTo>
                    <a:pt x="104230" y="7769"/>
                  </a:lnTo>
                  <a:lnTo>
                    <a:pt x="62395" y="29405"/>
                  </a:lnTo>
                  <a:lnTo>
                    <a:pt x="29404" y="62396"/>
                  </a:lnTo>
                  <a:lnTo>
                    <a:pt x="7769" y="104231"/>
                  </a:lnTo>
                  <a:lnTo>
                    <a:pt x="0" y="152400"/>
                  </a:lnTo>
                  <a:lnTo>
                    <a:pt x="0" y="6870279"/>
                  </a:lnTo>
                  <a:lnTo>
                    <a:pt x="7769" y="6918453"/>
                  </a:lnTo>
                  <a:lnTo>
                    <a:pt x="29404" y="6960289"/>
                  </a:lnTo>
                  <a:lnTo>
                    <a:pt x="62395" y="6993278"/>
                  </a:lnTo>
                  <a:lnTo>
                    <a:pt x="104230" y="7014911"/>
                  </a:lnTo>
                  <a:lnTo>
                    <a:pt x="152400" y="7022679"/>
                  </a:lnTo>
                  <a:lnTo>
                    <a:pt x="6398897" y="7022679"/>
                  </a:lnTo>
                  <a:lnTo>
                    <a:pt x="6447070" y="7014911"/>
                  </a:lnTo>
                  <a:lnTo>
                    <a:pt x="6488906" y="6993278"/>
                  </a:lnTo>
                  <a:lnTo>
                    <a:pt x="6521895" y="6960289"/>
                  </a:lnTo>
                  <a:lnTo>
                    <a:pt x="6543528" y="6918453"/>
                  </a:lnTo>
                  <a:lnTo>
                    <a:pt x="6551297" y="6870279"/>
                  </a:lnTo>
                  <a:lnTo>
                    <a:pt x="6551297" y="152400"/>
                  </a:lnTo>
                  <a:lnTo>
                    <a:pt x="6543528" y="104231"/>
                  </a:lnTo>
                  <a:lnTo>
                    <a:pt x="6521895" y="62396"/>
                  </a:lnTo>
                  <a:lnTo>
                    <a:pt x="6488906" y="29405"/>
                  </a:lnTo>
                  <a:lnTo>
                    <a:pt x="6447070" y="7769"/>
                  </a:lnTo>
                  <a:lnTo>
                    <a:pt x="6398897" y="0"/>
                  </a:lnTo>
                  <a:lnTo>
                    <a:pt x="152400" y="0"/>
                  </a:lnTo>
                  <a:close/>
                </a:path>
              </a:pathLst>
            </a:custGeom>
            <a:ln w="10160">
              <a:solidFill>
                <a:srgbClr val="FFF44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966544" y="3728046"/>
              <a:ext cx="924857" cy="1564187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939339" y="6004902"/>
              <a:ext cx="1216698" cy="1597444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292947" y="6004915"/>
              <a:ext cx="1463618" cy="1562934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5628755" y="6004902"/>
              <a:ext cx="1322506" cy="1707581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665348" y="8255815"/>
              <a:ext cx="1128801" cy="1762164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2654311" y="3728059"/>
              <a:ext cx="1072123" cy="1560675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5048220" y="8255815"/>
              <a:ext cx="1120667" cy="1750300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4195496" y="3728046"/>
              <a:ext cx="1218302" cy="1606741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5831323" y="3728046"/>
              <a:ext cx="1174757" cy="1758571"/>
            </a:xfrm>
            <a:prstGeom prst="rect">
              <a:avLst/>
            </a:prstGeom>
          </p:spPr>
        </p:pic>
      </p:grpSp>
      <p:pic>
        <p:nvPicPr>
          <p:cNvPr id="28" name="object 28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620012" y="620648"/>
            <a:ext cx="1266116" cy="2045538"/>
          </a:xfrm>
          <a:prstGeom prst="rect">
            <a:avLst/>
          </a:prstGeom>
        </p:spPr>
      </p:pic>
      <p:sp>
        <p:nvSpPr>
          <p:cNvPr id="29" name="object 29"/>
          <p:cNvSpPr/>
          <p:nvPr/>
        </p:nvSpPr>
        <p:spPr>
          <a:xfrm>
            <a:off x="4802403" y="1242009"/>
            <a:ext cx="2865755" cy="20320"/>
          </a:xfrm>
          <a:custGeom>
            <a:avLst/>
            <a:gdLst/>
            <a:ahLst/>
            <a:cxnLst/>
            <a:rect l="l" t="t" r="r" b="b"/>
            <a:pathLst>
              <a:path w="2865754" h="20319">
                <a:moveTo>
                  <a:pt x="2865602" y="0"/>
                </a:moveTo>
                <a:lnTo>
                  <a:pt x="0" y="0"/>
                </a:lnTo>
                <a:lnTo>
                  <a:pt x="0" y="19799"/>
                </a:lnTo>
                <a:lnTo>
                  <a:pt x="2865602" y="19799"/>
                </a:lnTo>
                <a:lnTo>
                  <a:pt x="2865602" y="0"/>
                </a:lnTo>
                <a:close/>
              </a:path>
            </a:pathLst>
          </a:custGeom>
          <a:solidFill>
            <a:srgbClr val="80828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4769815" y="553580"/>
            <a:ext cx="241109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33679" marR="5080" indent="-221615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SUCTION</a:t>
            </a:r>
            <a:r>
              <a:rPr sz="2000" spc="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CUP</a:t>
            </a:r>
            <a:r>
              <a:rPr sz="200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2000" spc="-20" dirty="0">
                <a:solidFill>
                  <a:srgbClr val="231F20"/>
                </a:solidFill>
                <a:latin typeface="Arial"/>
                <a:cs typeface="Arial"/>
              </a:rPr>
              <a:t>CLIP</a:t>
            </a:r>
            <a:r>
              <a:rPr sz="2000" spc="-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FRONT</a:t>
            </a:r>
            <a:r>
              <a:rPr sz="2000" spc="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POSITION</a:t>
            </a:r>
            <a:endParaRPr sz="200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1258201" y="3389071"/>
            <a:ext cx="29654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0" dirty="0">
                <a:solidFill>
                  <a:srgbClr val="231F20"/>
                </a:solidFill>
                <a:latin typeface="Arial"/>
                <a:cs typeface="Arial"/>
              </a:rPr>
              <a:t>1.6”</a:t>
            </a:r>
            <a:endParaRPr sz="120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2880156" y="3389071"/>
            <a:ext cx="29654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0" dirty="0">
                <a:solidFill>
                  <a:srgbClr val="231F20"/>
                </a:solidFill>
                <a:latin typeface="Arial"/>
                <a:cs typeface="Arial"/>
              </a:rPr>
              <a:t>2.2”</a:t>
            </a:r>
            <a:endParaRPr sz="120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4551066" y="3389071"/>
            <a:ext cx="29654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0" dirty="0">
                <a:solidFill>
                  <a:srgbClr val="231F20"/>
                </a:solidFill>
                <a:latin typeface="Arial"/>
                <a:cs typeface="Arial"/>
              </a:rPr>
              <a:t>2.6”</a:t>
            </a:r>
            <a:endParaRPr sz="120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6198348" y="3389071"/>
            <a:ext cx="29654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0" dirty="0">
                <a:solidFill>
                  <a:srgbClr val="231F20"/>
                </a:solidFill>
                <a:latin typeface="Arial"/>
                <a:cs typeface="Arial"/>
              </a:rPr>
              <a:t>2.7”</a:t>
            </a:r>
            <a:endParaRPr sz="120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2105723" y="5617781"/>
            <a:ext cx="29654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0" dirty="0">
                <a:solidFill>
                  <a:srgbClr val="231F20"/>
                </a:solidFill>
                <a:latin typeface="Arial"/>
                <a:cs typeface="Arial"/>
              </a:rPr>
              <a:t>2,9”</a:t>
            </a:r>
            <a:endParaRPr sz="120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4610861" y="5617781"/>
            <a:ext cx="172275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2.9”</a:t>
            </a:r>
            <a:r>
              <a:rPr sz="1200" spc="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Metro</a:t>
            </a:r>
            <a:r>
              <a:rPr sz="1200" spc="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/</a:t>
            </a:r>
            <a:r>
              <a:rPr sz="1200" spc="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Makro</a:t>
            </a:r>
            <a:r>
              <a:rPr sz="1200" spc="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labels</a:t>
            </a:r>
            <a:endParaRPr sz="120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9657715" y="3059760"/>
            <a:ext cx="29654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0" dirty="0">
                <a:solidFill>
                  <a:srgbClr val="231F20"/>
                </a:solidFill>
                <a:latin typeface="Arial"/>
                <a:cs typeface="Arial"/>
              </a:rPr>
              <a:t>4.3”</a:t>
            </a:r>
            <a:endParaRPr sz="120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12541174" y="3059760"/>
            <a:ext cx="96583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4.3”</a:t>
            </a:r>
            <a:r>
              <a:rPr sz="1200" spc="7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Industrial</a:t>
            </a:r>
            <a:endParaRPr sz="120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8857462" y="5461533"/>
            <a:ext cx="18973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6.0”</a:t>
            </a:r>
            <a:r>
              <a:rPr sz="1200" spc="9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(reduced</a:t>
            </a:r>
            <a:r>
              <a:rPr sz="1200" spc="9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size</a:t>
            </a:r>
            <a:r>
              <a:rPr sz="1200" spc="9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support)</a:t>
            </a:r>
            <a:endParaRPr sz="120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12075452" y="5461533"/>
            <a:ext cx="18973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7.5”</a:t>
            </a:r>
            <a:r>
              <a:rPr sz="1200" spc="9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(reduced</a:t>
            </a:r>
            <a:r>
              <a:rPr sz="1200" spc="9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size</a:t>
            </a:r>
            <a:r>
              <a:rPr sz="1200" spc="9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support)</a:t>
            </a:r>
            <a:endParaRPr sz="1200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8840571" y="7864182"/>
            <a:ext cx="193103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6.0”</a:t>
            </a:r>
            <a:r>
              <a:rPr sz="1200" spc="6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(standard</a:t>
            </a:r>
            <a:r>
              <a:rPr sz="1200" spc="7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size</a:t>
            </a:r>
            <a:r>
              <a:rPr sz="1200" spc="7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support)</a:t>
            </a:r>
            <a:endParaRPr sz="1200">
              <a:latin typeface="Arial"/>
              <a:cs typeface="Arial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12058560" y="7864182"/>
            <a:ext cx="193103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7.5”</a:t>
            </a:r>
            <a:r>
              <a:rPr sz="1200" spc="6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(standard</a:t>
            </a:r>
            <a:r>
              <a:rPr sz="1200" spc="7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size</a:t>
            </a:r>
            <a:r>
              <a:rPr sz="1200" spc="7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support)</a:t>
            </a:r>
            <a:endParaRPr sz="1200">
              <a:latin typeface="Arial"/>
              <a:cs typeface="Arial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3456000" y="2379446"/>
            <a:ext cx="3716020" cy="0"/>
          </a:xfrm>
          <a:custGeom>
            <a:avLst/>
            <a:gdLst/>
            <a:ahLst/>
            <a:cxnLst/>
            <a:rect l="l" t="t" r="r" b="b"/>
            <a:pathLst>
              <a:path w="3716020">
                <a:moveTo>
                  <a:pt x="0" y="0"/>
                </a:moveTo>
                <a:lnTo>
                  <a:pt x="689952" y="0"/>
                </a:lnTo>
              </a:path>
              <a:path w="3716020">
                <a:moveTo>
                  <a:pt x="689952" y="0"/>
                </a:moveTo>
                <a:lnTo>
                  <a:pt x="1903196" y="0"/>
                </a:lnTo>
              </a:path>
              <a:path w="3716020">
                <a:moveTo>
                  <a:pt x="1903183" y="0"/>
                </a:moveTo>
                <a:lnTo>
                  <a:pt x="2746908" y="0"/>
                </a:lnTo>
              </a:path>
              <a:path w="3716020">
                <a:moveTo>
                  <a:pt x="2746908" y="0"/>
                </a:moveTo>
                <a:lnTo>
                  <a:pt x="3715651" y="0"/>
                </a:lnTo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 txBox="1"/>
          <p:nvPr/>
        </p:nvSpPr>
        <p:spPr>
          <a:xfrm>
            <a:off x="3456000" y="1681200"/>
            <a:ext cx="3716020" cy="196850"/>
          </a:xfrm>
          <a:prstGeom prst="rect">
            <a:avLst/>
          </a:prstGeom>
          <a:solidFill>
            <a:srgbClr val="FFDF4F"/>
          </a:solidFill>
        </p:spPr>
        <p:txBody>
          <a:bodyPr vert="horz" wrap="square" lIns="0" tIns="14604" rIns="0" bIns="0" rtlCol="0">
            <a:spAutoFit/>
          </a:bodyPr>
          <a:lstStyle/>
          <a:p>
            <a:pPr marL="161290">
              <a:lnSpc>
                <a:spcPct val="100000"/>
              </a:lnSpc>
              <a:spcBef>
                <a:spcPts val="114"/>
              </a:spcBef>
              <a:tabLst>
                <a:tab pos="1042035" algn="l"/>
                <a:tab pos="2095500" algn="l"/>
                <a:tab pos="2908300" algn="l"/>
              </a:tabLst>
            </a:pPr>
            <a:r>
              <a:rPr sz="1000" b="1" spc="-20" dirty="0">
                <a:solidFill>
                  <a:srgbClr val="231F20"/>
                </a:solidFill>
                <a:latin typeface="Arial"/>
                <a:cs typeface="Arial"/>
              </a:rPr>
              <a:t>CODE</a:t>
            </a:r>
            <a:r>
              <a:rPr sz="1000" b="1" dirty="0">
                <a:solidFill>
                  <a:srgbClr val="231F20"/>
                </a:solidFill>
                <a:latin typeface="Arial"/>
                <a:cs typeface="Arial"/>
              </a:rPr>
              <a:t>	</a:t>
            </a:r>
            <a:r>
              <a:rPr sz="1000" b="1" spc="-10" dirty="0">
                <a:solidFill>
                  <a:srgbClr val="231F20"/>
                </a:solidFill>
                <a:latin typeface="Arial"/>
                <a:cs typeface="Arial"/>
              </a:rPr>
              <a:t>LABELS</a:t>
            </a:r>
            <a:r>
              <a:rPr sz="1000" b="1" dirty="0">
                <a:solidFill>
                  <a:srgbClr val="231F20"/>
                </a:solidFill>
                <a:latin typeface="Arial"/>
                <a:cs typeface="Arial"/>
              </a:rPr>
              <a:t>	</a:t>
            </a:r>
            <a:r>
              <a:rPr sz="1000" b="1" spc="-10" dirty="0">
                <a:solidFill>
                  <a:srgbClr val="231F20"/>
                </a:solidFill>
                <a:latin typeface="Arial"/>
                <a:cs typeface="Arial"/>
              </a:rPr>
              <a:t>COLOR</a:t>
            </a:r>
            <a:r>
              <a:rPr sz="1000" b="1" dirty="0">
                <a:solidFill>
                  <a:srgbClr val="231F20"/>
                </a:solidFill>
                <a:latin typeface="Arial"/>
                <a:cs typeface="Arial"/>
              </a:rPr>
              <a:t>	</a:t>
            </a:r>
            <a:r>
              <a:rPr sz="1000" b="1" spc="-10" dirty="0">
                <a:solidFill>
                  <a:srgbClr val="231F20"/>
                </a:solidFill>
                <a:latin typeface="Arial"/>
                <a:cs typeface="Arial"/>
              </a:rPr>
              <a:t>MATERIAL</a:t>
            </a:r>
            <a:endParaRPr sz="1000">
              <a:latin typeface="Arial"/>
              <a:cs typeface="Arial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3518789" y="1884151"/>
            <a:ext cx="56451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01870-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00</a:t>
            </a:r>
            <a:endParaRPr sz="1000">
              <a:latin typeface="Arial"/>
              <a:cs typeface="Arial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4201782" y="1884151"/>
            <a:ext cx="110172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Can</a:t>
            </a:r>
            <a:r>
              <a:rPr sz="1000" spc="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be</a:t>
            </a:r>
            <a:r>
              <a:rPr sz="1000" spc="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attached</a:t>
            </a:r>
            <a:r>
              <a:rPr sz="1000" spc="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to</a:t>
            </a:r>
            <a:r>
              <a:rPr sz="1000" spc="-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all</a:t>
            </a:r>
            <a:r>
              <a:rPr sz="1000" spc="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supports</a:t>
            </a:r>
            <a:r>
              <a:rPr sz="1000" spc="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of</a:t>
            </a:r>
            <a:r>
              <a:rPr sz="1000" spc="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1000" spc="-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Arial"/>
                <a:cs typeface="Arial"/>
              </a:rPr>
              <a:t>program.</a:t>
            </a:r>
            <a:endParaRPr sz="1000">
              <a:latin typeface="Arial"/>
              <a:cs typeface="Arial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5427296" y="1884151"/>
            <a:ext cx="168021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852169" algn="l"/>
              </a:tabLst>
            </a:pPr>
            <a:r>
              <a:rPr sz="1000" spc="-10" dirty="0">
                <a:solidFill>
                  <a:srgbClr val="231F20"/>
                </a:solidFill>
                <a:latin typeface="Arial"/>
                <a:cs typeface="Arial"/>
              </a:rPr>
              <a:t>Transparent</a:t>
            </a:r>
            <a:r>
              <a:rPr sz="1000" dirty="0">
                <a:solidFill>
                  <a:srgbClr val="231F20"/>
                </a:solidFill>
                <a:latin typeface="Times New Roman"/>
                <a:cs typeface="Times New Roman"/>
              </a:rPr>
              <a:t>	</a:t>
            </a:r>
            <a:r>
              <a:rPr sz="1000" spc="-10" dirty="0">
                <a:solidFill>
                  <a:srgbClr val="231F20"/>
                </a:solidFill>
                <a:latin typeface="Arial"/>
                <a:cs typeface="Arial"/>
              </a:rPr>
              <a:t>Polycarbonate</a:t>
            </a:r>
            <a:endParaRPr sz="1000">
              <a:latin typeface="Arial"/>
              <a:cs typeface="Arial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5909515" y="2388743"/>
            <a:ext cx="122428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00"/>
              </a:spcBef>
            </a:pPr>
            <a:r>
              <a:rPr sz="900" b="1" dirty="0">
                <a:solidFill>
                  <a:srgbClr val="231F20"/>
                </a:solidFill>
                <a:latin typeface="Arial"/>
                <a:cs typeface="Arial"/>
              </a:rPr>
              <a:t>Box</a:t>
            </a:r>
            <a:r>
              <a:rPr sz="900" b="1" spc="-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b="1" dirty="0">
                <a:solidFill>
                  <a:srgbClr val="231F20"/>
                </a:solidFill>
                <a:latin typeface="Arial"/>
                <a:cs typeface="Arial"/>
              </a:rPr>
              <a:t>units:</a:t>
            </a:r>
            <a:r>
              <a:rPr sz="900" b="1" spc="-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Arial"/>
                <a:cs typeface="Arial"/>
              </a:rPr>
              <a:t>20</a:t>
            </a:r>
            <a:endParaRPr sz="900">
              <a:latin typeface="Arial"/>
              <a:cs typeface="Arial"/>
            </a:endParaRPr>
          </a:p>
          <a:p>
            <a:pPr marR="5080" algn="r">
              <a:lnSpc>
                <a:spcPct val="100000"/>
              </a:lnSpc>
            </a:pPr>
            <a:r>
              <a:rPr sz="900" b="1" dirty="0">
                <a:solidFill>
                  <a:srgbClr val="231F20"/>
                </a:solidFill>
                <a:latin typeface="Arial"/>
                <a:cs typeface="Arial"/>
              </a:rPr>
              <a:t>Minimum</a:t>
            </a:r>
            <a:r>
              <a:rPr sz="900" b="1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b="1" dirty="0">
                <a:solidFill>
                  <a:srgbClr val="231F20"/>
                </a:solidFill>
                <a:latin typeface="Arial"/>
                <a:cs typeface="Arial"/>
              </a:rPr>
              <a:t>order:</a:t>
            </a:r>
            <a:r>
              <a:rPr sz="900" b="1" spc="-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231F20"/>
                </a:solidFill>
                <a:latin typeface="Arial"/>
                <a:cs typeface="Arial"/>
              </a:rPr>
              <a:t>1</a:t>
            </a:r>
            <a:r>
              <a:rPr sz="900" spc="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00" spc="-20" dirty="0">
                <a:solidFill>
                  <a:srgbClr val="231F20"/>
                </a:solidFill>
                <a:latin typeface="Arial"/>
                <a:cs typeface="Arial"/>
              </a:rPr>
              <a:t>box.</a:t>
            </a:r>
            <a:endParaRPr sz="900">
              <a:latin typeface="Arial"/>
              <a:cs typeface="Arial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756006" y="3095063"/>
            <a:ext cx="956944" cy="246379"/>
          </a:xfrm>
          <a:prstGeom prst="rect">
            <a:avLst/>
          </a:prstGeom>
          <a:solidFill>
            <a:srgbClr val="FFDF4F"/>
          </a:solidFill>
        </p:spPr>
        <p:txBody>
          <a:bodyPr vert="horz" wrap="square" lIns="0" tIns="635" rIns="0" bIns="0" rtlCol="0">
            <a:spAutoFit/>
          </a:bodyPr>
          <a:lstStyle/>
          <a:p>
            <a:pPr marL="102235">
              <a:lnSpc>
                <a:spcPct val="100000"/>
              </a:lnSpc>
              <a:spcBef>
                <a:spcPts val="5"/>
              </a:spcBef>
            </a:pPr>
            <a:r>
              <a:rPr sz="1400" b="1" dirty="0">
                <a:solidFill>
                  <a:srgbClr val="231F20"/>
                </a:solidFill>
                <a:latin typeface="Arial"/>
                <a:cs typeface="Arial"/>
              </a:rPr>
              <a:t>01870-</a:t>
            </a:r>
            <a:r>
              <a:rPr sz="1400" b="1" spc="-25" dirty="0">
                <a:solidFill>
                  <a:srgbClr val="231F20"/>
                </a:solidFill>
                <a:latin typeface="Arial"/>
                <a:cs typeface="Arial"/>
              </a:rPr>
              <a:t>00</a:t>
            </a:r>
            <a:endParaRPr sz="1400">
              <a:latin typeface="Arial"/>
              <a:cs typeface="Arial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1712645" y="3095063"/>
            <a:ext cx="951865" cy="246379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4604" rIns="0" bIns="0" rtlCol="0">
            <a:spAutoFit/>
          </a:bodyPr>
          <a:lstStyle/>
          <a:p>
            <a:pPr marL="50165">
              <a:lnSpc>
                <a:spcPct val="100000"/>
              </a:lnSpc>
              <a:spcBef>
                <a:spcPts val="114"/>
              </a:spcBef>
            </a:pPr>
            <a:r>
              <a:rPr sz="1100" spc="-10" dirty="0">
                <a:solidFill>
                  <a:srgbClr val="231F20"/>
                </a:solidFill>
                <a:latin typeface="Arial"/>
                <a:cs typeface="Arial"/>
              </a:rPr>
              <a:t>APLICATION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8522043" y="620646"/>
            <a:ext cx="956944" cy="246379"/>
          </a:xfrm>
          <a:prstGeom prst="rect">
            <a:avLst/>
          </a:prstGeom>
          <a:solidFill>
            <a:srgbClr val="FFDF4F"/>
          </a:solidFill>
        </p:spPr>
        <p:txBody>
          <a:bodyPr vert="horz" wrap="square" lIns="0" tIns="635" rIns="0" bIns="0" rtlCol="0">
            <a:spAutoFit/>
          </a:bodyPr>
          <a:lstStyle/>
          <a:p>
            <a:pPr marL="102235">
              <a:lnSpc>
                <a:spcPct val="100000"/>
              </a:lnSpc>
              <a:spcBef>
                <a:spcPts val="5"/>
              </a:spcBef>
            </a:pPr>
            <a:r>
              <a:rPr sz="1400" b="1" dirty="0">
                <a:solidFill>
                  <a:srgbClr val="231F20"/>
                </a:solidFill>
                <a:latin typeface="Arial"/>
                <a:cs typeface="Arial"/>
              </a:rPr>
              <a:t>01870-</a:t>
            </a:r>
            <a:r>
              <a:rPr sz="1400" b="1" spc="-25" dirty="0">
                <a:solidFill>
                  <a:srgbClr val="231F20"/>
                </a:solidFill>
                <a:latin typeface="Arial"/>
                <a:cs typeface="Arial"/>
              </a:rPr>
              <a:t>00</a:t>
            </a:r>
            <a:endParaRPr sz="1400">
              <a:latin typeface="Arial"/>
              <a:cs typeface="Arial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9478695" y="620646"/>
            <a:ext cx="951865" cy="246379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4604" rIns="0" bIns="0" rtlCol="0">
            <a:spAutoFit/>
          </a:bodyPr>
          <a:lstStyle/>
          <a:p>
            <a:pPr marL="50165">
              <a:lnSpc>
                <a:spcPct val="100000"/>
              </a:lnSpc>
              <a:spcBef>
                <a:spcPts val="114"/>
              </a:spcBef>
            </a:pPr>
            <a:r>
              <a:rPr sz="1100" spc="-10" dirty="0">
                <a:solidFill>
                  <a:srgbClr val="231F20"/>
                </a:solidFill>
                <a:latin typeface="Arial"/>
                <a:cs typeface="Arial"/>
              </a:rPr>
              <a:t>APLICATION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2934385" y="8023111"/>
            <a:ext cx="18973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4.2”</a:t>
            </a:r>
            <a:r>
              <a:rPr sz="1200" spc="9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(reduced</a:t>
            </a:r>
            <a:r>
              <a:rPr sz="1200" spc="9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size</a:t>
            </a:r>
            <a:r>
              <a:rPr sz="1200" spc="9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support)</a:t>
            </a:r>
            <a:endParaRPr sz="1200">
              <a:latin typeface="Arial"/>
              <a:cs typeface="Arial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11315445" y="883970"/>
            <a:ext cx="29654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0" dirty="0">
                <a:solidFill>
                  <a:srgbClr val="231F20"/>
                </a:solidFill>
                <a:latin typeface="Arial"/>
                <a:cs typeface="Arial"/>
              </a:rPr>
              <a:t>4.2”</a:t>
            </a:r>
            <a:endParaRPr sz="1200">
              <a:latin typeface="Arial"/>
              <a:cs typeface="Arial"/>
            </a:endParaRPr>
          </a:p>
        </p:txBody>
      </p:sp>
      <p:pic>
        <p:nvPicPr>
          <p:cNvPr id="55" name="object 55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2015370" y="1510242"/>
            <a:ext cx="1364284" cy="1364413"/>
          </a:xfrm>
          <a:prstGeom prst="rect">
            <a:avLst/>
          </a:prstGeom>
        </p:spPr>
      </p:pic>
      <p:pic>
        <p:nvPicPr>
          <p:cNvPr id="56" name="object 56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3950182" y="6004902"/>
            <a:ext cx="1629816" cy="1656108"/>
          </a:xfrm>
          <a:prstGeom prst="rect">
            <a:avLst/>
          </a:prstGeom>
        </p:spPr>
      </p:pic>
      <p:sp>
        <p:nvSpPr>
          <p:cNvPr id="57" name="object 57"/>
          <p:cNvSpPr txBox="1"/>
          <p:nvPr/>
        </p:nvSpPr>
        <p:spPr>
          <a:xfrm>
            <a:off x="276313" y="10425277"/>
            <a:ext cx="167640" cy="1549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65"/>
              </a:lnSpc>
            </a:pPr>
            <a:r>
              <a:rPr sz="1000" spc="-25" dirty="0">
                <a:solidFill>
                  <a:srgbClr val="005AA9"/>
                </a:solidFill>
                <a:latin typeface="Arial"/>
                <a:cs typeface="Arial"/>
              </a:rPr>
              <a:t>12</a:t>
            </a:r>
            <a:endParaRPr sz="1000">
              <a:latin typeface="Arial"/>
              <a:cs typeface="Arial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14892235" y="10425277"/>
            <a:ext cx="167640" cy="1549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65"/>
              </a:lnSpc>
            </a:pPr>
            <a:r>
              <a:rPr sz="1000" spc="-25" dirty="0">
                <a:solidFill>
                  <a:srgbClr val="005AA9"/>
                </a:solidFill>
                <a:latin typeface="Arial"/>
                <a:cs typeface="Arial"/>
              </a:rPr>
              <a:t>13</a:t>
            </a:r>
            <a:endParaRPr sz="1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651297" y="274332"/>
            <a:ext cx="288607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i="1" spc="-10" dirty="0">
                <a:solidFill>
                  <a:srgbClr val="005AA9"/>
                </a:solidFill>
                <a:latin typeface="Arial"/>
                <a:cs typeface="Arial"/>
              </a:rPr>
              <a:t>Accessories</a:t>
            </a:r>
            <a:r>
              <a:rPr sz="900" i="1" spc="-15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rgbClr val="005AA9"/>
                </a:solidFill>
                <a:latin typeface="Arial"/>
                <a:cs typeface="Arial"/>
              </a:rPr>
              <a:t>for</a:t>
            </a:r>
            <a:r>
              <a:rPr sz="900" i="1" spc="-15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rgbClr val="005AA9"/>
                </a:solidFill>
                <a:latin typeface="Arial"/>
                <a:cs typeface="Arial"/>
              </a:rPr>
              <a:t>electronic</a:t>
            </a:r>
            <a:r>
              <a:rPr sz="900" i="1" spc="-15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rgbClr val="005AA9"/>
                </a:solidFill>
                <a:latin typeface="Arial"/>
                <a:cs typeface="Arial"/>
              </a:rPr>
              <a:t>labels</a:t>
            </a:r>
            <a:r>
              <a:rPr sz="900" i="1" spc="-15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900" i="1" spc="-10" dirty="0">
                <a:solidFill>
                  <a:srgbClr val="005AA9"/>
                </a:solidFill>
                <a:latin typeface="Arial"/>
                <a:cs typeface="Arial"/>
              </a:rPr>
              <a:t>Solum </a:t>
            </a:r>
            <a:r>
              <a:rPr sz="900" i="1" spc="65" dirty="0">
                <a:solidFill>
                  <a:srgbClr val="005AA9"/>
                </a:solidFill>
                <a:latin typeface="Arial"/>
                <a:cs typeface="Arial"/>
              </a:rPr>
              <a:t>/</a:t>
            </a:r>
            <a:r>
              <a:rPr sz="900" i="1" spc="-15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rgbClr val="005AA9"/>
                </a:solidFill>
                <a:latin typeface="Arial"/>
                <a:cs typeface="Arial"/>
              </a:rPr>
              <a:t>Catalogue</a:t>
            </a:r>
            <a:r>
              <a:rPr sz="900" spc="-5" dirty="0">
                <a:solidFill>
                  <a:srgbClr val="005AA9"/>
                </a:solidFill>
                <a:latin typeface="Times New Roman"/>
                <a:cs typeface="Times New Roman"/>
              </a:rPr>
              <a:t> </a:t>
            </a:r>
            <a:r>
              <a:rPr sz="900" i="1" spc="-20" dirty="0">
                <a:solidFill>
                  <a:srgbClr val="005AA9"/>
                </a:solidFill>
                <a:latin typeface="Arial"/>
                <a:cs typeface="Arial"/>
              </a:rPr>
              <a:t>2023</a:t>
            </a:r>
            <a:endParaRPr sz="9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99312" y="274332"/>
            <a:ext cx="288607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i="1" spc="-10" dirty="0">
                <a:solidFill>
                  <a:srgbClr val="005AA9"/>
                </a:solidFill>
                <a:latin typeface="Arial"/>
                <a:cs typeface="Arial"/>
              </a:rPr>
              <a:t>Accessories</a:t>
            </a:r>
            <a:r>
              <a:rPr sz="900" i="1" spc="-15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rgbClr val="005AA9"/>
                </a:solidFill>
                <a:latin typeface="Arial"/>
                <a:cs typeface="Arial"/>
              </a:rPr>
              <a:t>for</a:t>
            </a:r>
            <a:r>
              <a:rPr sz="900" i="1" spc="-15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rgbClr val="005AA9"/>
                </a:solidFill>
                <a:latin typeface="Arial"/>
                <a:cs typeface="Arial"/>
              </a:rPr>
              <a:t>electronic</a:t>
            </a:r>
            <a:r>
              <a:rPr sz="900" i="1" spc="-15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rgbClr val="005AA9"/>
                </a:solidFill>
                <a:latin typeface="Arial"/>
                <a:cs typeface="Arial"/>
              </a:rPr>
              <a:t>labels</a:t>
            </a:r>
            <a:r>
              <a:rPr sz="900" i="1" spc="-15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900" i="1" spc="-10" dirty="0">
                <a:solidFill>
                  <a:srgbClr val="005AA9"/>
                </a:solidFill>
                <a:latin typeface="Arial"/>
                <a:cs typeface="Arial"/>
              </a:rPr>
              <a:t>Solum </a:t>
            </a:r>
            <a:r>
              <a:rPr sz="900" i="1" spc="65" dirty="0">
                <a:solidFill>
                  <a:srgbClr val="005AA9"/>
                </a:solidFill>
                <a:latin typeface="Arial"/>
                <a:cs typeface="Arial"/>
              </a:rPr>
              <a:t>/</a:t>
            </a:r>
            <a:r>
              <a:rPr sz="900" i="1" spc="-15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rgbClr val="005AA9"/>
                </a:solidFill>
                <a:latin typeface="Arial"/>
                <a:cs typeface="Arial"/>
              </a:rPr>
              <a:t>Catalogue</a:t>
            </a:r>
            <a:r>
              <a:rPr sz="900" spc="-5" dirty="0">
                <a:solidFill>
                  <a:srgbClr val="005AA9"/>
                </a:solidFill>
                <a:latin typeface="Times New Roman"/>
                <a:cs typeface="Times New Roman"/>
              </a:rPr>
              <a:t> </a:t>
            </a:r>
            <a:r>
              <a:rPr sz="900" i="1" spc="-20" dirty="0">
                <a:solidFill>
                  <a:srgbClr val="005AA9"/>
                </a:solidFill>
                <a:latin typeface="Arial"/>
                <a:cs typeface="Arial"/>
              </a:rPr>
              <a:t>2023</a:t>
            </a:r>
            <a:endParaRPr sz="90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8162544" y="727201"/>
            <a:ext cx="6561455" cy="9568815"/>
            <a:chOff x="8162544" y="727201"/>
            <a:chExt cx="6561455" cy="9568815"/>
          </a:xfrm>
        </p:grpSpPr>
        <p:sp>
          <p:nvSpPr>
            <p:cNvPr id="5" name="object 5"/>
            <p:cNvSpPr/>
            <p:nvPr/>
          </p:nvSpPr>
          <p:spPr>
            <a:xfrm>
              <a:off x="8167624" y="732281"/>
              <a:ext cx="6551295" cy="9558655"/>
            </a:xfrm>
            <a:custGeom>
              <a:avLst/>
              <a:gdLst/>
              <a:ahLst/>
              <a:cxnLst/>
              <a:rect l="l" t="t" r="r" b="b"/>
              <a:pathLst>
                <a:path w="6551294" h="9558655">
                  <a:moveTo>
                    <a:pt x="152400" y="0"/>
                  </a:moveTo>
                  <a:lnTo>
                    <a:pt x="104231" y="7769"/>
                  </a:lnTo>
                  <a:lnTo>
                    <a:pt x="62396" y="29405"/>
                  </a:lnTo>
                  <a:lnTo>
                    <a:pt x="29405" y="62396"/>
                  </a:lnTo>
                  <a:lnTo>
                    <a:pt x="7769" y="104231"/>
                  </a:lnTo>
                  <a:lnTo>
                    <a:pt x="0" y="152400"/>
                  </a:lnTo>
                  <a:lnTo>
                    <a:pt x="0" y="9406241"/>
                  </a:lnTo>
                  <a:lnTo>
                    <a:pt x="7769" y="9454409"/>
                  </a:lnTo>
                  <a:lnTo>
                    <a:pt x="29405" y="9496244"/>
                  </a:lnTo>
                  <a:lnTo>
                    <a:pt x="62396" y="9529235"/>
                  </a:lnTo>
                  <a:lnTo>
                    <a:pt x="104231" y="9550871"/>
                  </a:lnTo>
                  <a:lnTo>
                    <a:pt x="152400" y="9558641"/>
                  </a:lnTo>
                  <a:lnTo>
                    <a:pt x="6398895" y="9558641"/>
                  </a:lnTo>
                  <a:lnTo>
                    <a:pt x="6447077" y="9550871"/>
                  </a:lnTo>
                  <a:lnTo>
                    <a:pt x="6488914" y="9529235"/>
                  </a:lnTo>
                  <a:lnTo>
                    <a:pt x="6521900" y="9496244"/>
                  </a:lnTo>
                  <a:lnTo>
                    <a:pt x="6543528" y="9454409"/>
                  </a:lnTo>
                  <a:lnTo>
                    <a:pt x="6551295" y="9406241"/>
                  </a:lnTo>
                  <a:lnTo>
                    <a:pt x="6551295" y="152400"/>
                  </a:lnTo>
                  <a:lnTo>
                    <a:pt x="6543528" y="104231"/>
                  </a:lnTo>
                  <a:lnTo>
                    <a:pt x="6521900" y="62396"/>
                  </a:lnTo>
                  <a:lnTo>
                    <a:pt x="6488914" y="29405"/>
                  </a:lnTo>
                  <a:lnTo>
                    <a:pt x="6447077" y="7769"/>
                  </a:lnTo>
                  <a:lnTo>
                    <a:pt x="6398895" y="0"/>
                  </a:lnTo>
                  <a:lnTo>
                    <a:pt x="152400" y="0"/>
                  </a:lnTo>
                  <a:close/>
                </a:path>
              </a:pathLst>
            </a:custGeom>
            <a:ln w="10160">
              <a:solidFill>
                <a:srgbClr val="FFDF4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275775" y="6119942"/>
              <a:ext cx="1120964" cy="137074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810083" y="1234046"/>
              <a:ext cx="1315069" cy="170471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076681" y="3631328"/>
              <a:ext cx="1656012" cy="136376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2326727" y="3784077"/>
              <a:ext cx="1607306" cy="1217656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2656584" y="5989664"/>
              <a:ext cx="974125" cy="1656012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289276" y="8520499"/>
              <a:ext cx="1218439" cy="1510865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2628820" y="8308198"/>
              <a:ext cx="1023489" cy="1801635"/>
            </a:xfrm>
            <a:prstGeom prst="rect">
              <a:avLst/>
            </a:prstGeom>
          </p:spPr>
        </p:pic>
      </p:grpSp>
      <p:grpSp>
        <p:nvGrpSpPr>
          <p:cNvPr id="13" name="object 13"/>
          <p:cNvGrpSpPr/>
          <p:nvPr/>
        </p:nvGrpSpPr>
        <p:grpSpPr>
          <a:xfrm>
            <a:off x="607273" y="3263163"/>
            <a:ext cx="6561455" cy="7033259"/>
            <a:chOff x="607273" y="3263163"/>
            <a:chExt cx="6561455" cy="7033259"/>
          </a:xfrm>
        </p:grpSpPr>
        <p:sp>
          <p:nvSpPr>
            <p:cNvPr id="14" name="object 14"/>
            <p:cNvSpPr/>
            <p:nvPr/>
          </p:nvSpPr>
          <p:spPr>
            <a:xfrm>
              <a:off x="612353" y="3268243"/>
              <a:ext cx="6551295" cy="7023100"/>
            </a:xfrm>
            <a:custGeom>
              <a:avLst/>
              <a:gdLst/>
              <a:ahLst/>
              <a:cxnLst/>
              <a:rect l="l" t="t" r="r" b="b"/>
              <a:pathLst>
                <a:path w="6551295" h="7023100">
                  <a:moveTo>
                    <a:pt x="152400" y="0"/>
                  </a:moveTo>
                  <a:lnTo>
                    <a:pt x="104230" y="7769"/>
                  </a:lnTo>
                  <a:lnTo>
                    <a:pt x="62395" y="29405"/>
                  </a:lnTo>
                  <a:lnTo>
                    <a:pt x="29404" y="62396"/>
                  </a:lnTo>
                  <a:lnTo>
                    <a:pt x="7769" y="104231"/>
                  </a:lnTo>
                  <a:lnTo>
                    <a:pt x="0" y="152400"/>
                  </a:lnTo>
                  <a:lnTo>
                    <a:pt x="0" y="6870279"/>
                  </a:lnTo>
                  <a:lnTo>
                    <a:pt x="7769" y="6918453"/>
                  </a:lnTo>
                  <a:lnTo>
                    <a:pt x="29404" y="6960289"/>
                  </a:lnTo>
                  <a:lnTo>
                    <a:pt x="62395" y="6993278"/>
                  </a:lnTo>
                  <a:lnTo>
                    <a:pt x="104230" y="7014911"/>
                  </a:lnTo>
                  <a:lnTo>
                    <a:pt x="152400" y="7022679"/>
                  </a:lnTo>
                  <a:lnTo>
                    <a:pt x="6398897" y="7022679"/>
                  </a:lnTo>
                  <a:lnTo>
                    <a:pt x="6447070" y="7014911"/>
                  </a:lnTo>
                  <a:lnTo>
                    <a:pt x="6488906" y="6993278"/>
                  </a:lnTo>
                  <a:lnTo>
                    <a:pt x="6521895" y="6960289"/>
                  </a:lnTo>
                  <a:lnTo>
                    <a:pt x="6543528" y="6918453"/>
                  </a:lnTo>
                  <a:lnTo>
                    <a:pt x="6551297" y="6870279"/>
                  </a:lnTo>
                  <a:lnTo>
                    <a:pt x="6551297" y="152400"/>
                  </a:lnTo>
                  <a:lnTo>
                    <a:pt x="6543528" y="104231"/>
                  </a:lnTo>
                  <a:lnTo>
                    <a:pt x="6521895" y="62396"/>
                  </a:lnTo>
                  <a:lnTo>
                    <a:pt x="6488906" y="29405"/>
                  </a:lnTo>
                  <a:lnTo>
                    <a:pt x="6447070" y="7769"/>
                  </a:lnTo>
                  <a:lnTo>
                    <a:pt x="6398897" y="0"/>
                  </a:lnTo>
                  <a:lnTo>
                    <a:pt x="152400" y="0"/>
                  </a:lnTo>
                  <a:close/>
                </a:path>
              </a:pathLst>
            </a:custGeom>
            <a:ln w="10160">
              <a:solidFill>
                <a:srgbClr val="FFDF4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333240" y="6058725"/>
              <a:ext cx="1567791" cy="1655944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292491" y="8433091"/>
              <a:ext cx="1174777" cy="1710678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82957" y="3718217"/>
              <a:ext cx="6399921" cy="1631657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654504" y="6128985"/>
              <a:ext cx="1663062" cy="1613261"/>
            </a:xfrm>
            <a:prstGeom prst="rect">
              <a:avLst/>
            </a:prstGeom>
          </p:spPr>
        </p:pic>
      </p:grpSp>
      <p:pic>
        <p:nvPicPr>
          <p:cNvPr id="19" name="object 19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668569" y="660730"/>
            <a:ext cx="1019684" cy="1851751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1982337" y="903158"/>
            <a:ext cx="1219475" cy="1704968"/>
          </a:xfrm>
          <a:prstGeom prst="rect">
            <a:avLst/>
          </a:prstGeom>
        </p:spPr>
      </p:pic>
      <p:sp>
        <p:nvSpPr>
          <p:cNvPr id="21" name="object 21"/>
          <p:cNvSpPr/>
          <p:nvPr/>
        </p:nvSpPr>
        <p:spPr>
          <a:xfrm>
            <a:off x="4797006" y="1242009"/>
            <a:ext cx="2871470" cy="20320"/>
          </a:xfrm>
          <a:custGeom>
            <a:avLst/>
            <a:gdLst/>
            <a:ahLst/>
            <a:cxnLst/>
            <a:rect l="l" t="t" r="r" b="b"/>
            <a:pathLst>
              <a:path w="2871470" h="20319">
                <a:moveTo>
                  <a:pt x="2871000" y="0"/>
                </a:moveTo>
                <a:lnTo>
                  <a:pt x="0" y="0"/>
                </a:lnTo>
                <a:lnTo>
                  <a:pt x="0" y="19799"/>
                </a:lnTo>
                <a:lnTo>
                  <a:pt x="2871000" y="19799"/>
                </a:lnTo>
                <a:lnTo>
                  <a:pt x="2871000" y="0"/>
                </a:lnTo>
                <a:close/>
              </a:path>
            </a:pathLst>
          </a:custGeom>
          <a:solidFill>
            <a:srgbClr val="80828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4769815" y="553580"/>
            <a:ext cx="241109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4020" marR="5080" indent="-401955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SUCTION</a:t>
            </a:r>
            <a:r>
              <a:rPr sz="2000" spc="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CUP</a:t>
            </a:r>
            <a:r>
              <a:rPr sz="200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2000" spc="-20" dirty="0">
                <a:solidFill>
                  <a:srgbClr val="231F20"/>
                </a:solidFill>
                <a:latin typeface="Arial"/>
                <a:cs typeface="Arial"/>
              </a:rPr>
              <a:t>CLIP</a:t>
            </a:r>
            <a:r>
              <a:rPr sz="2000" spc="-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BACK</a:t>
            </a:r>
            <a:r>
              <a:rPr sz="2000" spc="-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POSITION</a:t>
            </a:r>
            <a:endParaRPr sz="20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258201" y="3389071"/>
            <a:ext cx="29654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0" dirty="0">
                <a:solidFill>
                  <a:srgbClr val="231F20"/>
                </a:solidFill>
                <a:latin typeface="Arial"/>
                <a:cs typeface="Arial"/>
              </a:rPr>
              <a:t>1.6”</a:t>
            </a:r>
            <a:endParaRPr sz="12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2880156" y="3389071"/>
            <a:ext cx="29654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0" dirty="0">
                <a:solidFill>
                  <a:srgbClr val="231F20"/>
                </a:solidFill>
                <a:latin typeface="Arial"/>
                <a:cs typeface="Arial"/>
              </a:rPr>
              <a:t>2.2”</a:t>
            </a:r>
            <a:endParaRPr sz="120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4551066" y="3389071"/>
            <a:ext cx="29654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0" dirty="0">
                <a:solidFill>
                  <a:srgbClr val="231F20"/>
                </a:solidFill>
                <a:latin typeface="Arial"/>
                <a:cs typeface="Arial"/>
              </a:rPr>
              <a:t>2.6”</a:t>
            </a:r>
            <a:endParaRPr sz="120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6198348" y="3389071"/>
            <a:ext cx="29654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0" dirty="0">
                <a:solidFill>
                  <a:srgbClr val="231F20"/>
                </a:solidFill>
                <a:latin typeface="Arial"/>
                <a:cs typeface="Arial"/>
              </a:rPr>
              <a:t>2.7”</a:t>
            </a:r>
            <a:endParaRPr sz="120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2105723" y="5617781"/>
            <a:ext cx="29654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0" dirty="0">
                <a:solidFill>
                  <a:srgbClr val="231F20"/>
                </a:solidFill>
                <a:latin typeface="Arial"/>
                <a:cs typeface="Arial"/>
              </a:rPr>
              <a:t>2,9”</a:t>
            </a:r>
            <a:endParaRPr sz="120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4610861" y="5617781"/>
            <a:ext cx="172275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2.9”</a:t>
            </a:r>
            <a:r>
              <a:rPr sz="1200" spc="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Metro</a:t>
            </a:r>
            <a:r>
              <a:rPr sz="1200" spc="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/</a:t>
            </a:r>
            <a:r>
              <a:rPr sz="1200" spc="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Makro</a:t>
            </a:r>
            <a:r>
              <a:rPr sz="1200" spc="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labels</a:t>
            </a:r>
            <a:endParaRPr sz="120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9657715" y="3059760"/>
            <a:ext cx="29654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0" dirty="0">
                <a:solidFill>
                  <a:srgbClr val="231F20"/>
                </a:solidFill>
                <a:latin typeface="Arial"/>
                <a:cs typeface="Arial"/>
              </a:rPr>
              <a:t>4.3”</a:t>
            </a:r>
            <a:endParaRPr sz="120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12541174" y="3059760"/>
            <a:ext cx="96583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4.3”</a:t>
            </a:r>
            <a:r>
              <a:rPr sz="1200" spc="7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Industrial</a:t>
            </a:r>
            <a:endParaRPr sz="120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8857462" y="5461533"/>
            <a:ext cx="18973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6.0”</a:t>
            </a:r>
            <a:r>
              <a:rPr sz="1200" spc="9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(reduced</a:t>
            </a:r>
            <a:r>
              <a:rPr sz="1200" spc="9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size</a:t>
            </a:r>
            <a:r>
              <a:rPr sz="1200" spc="9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support)</a:t>
            </a:r>
            <a:endParaRPr sz="120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12075452" y="5461533"/>
            <a:ext cx="18973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7.5”</a:t>
            </a:r>
            <a:r>
              <a:rPr sz="1200" spc="9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(reduced</a:t>
            </a:r>
            <a:r>
              <a:rPr sz="1200" spc="9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size</a:t>
            </a:r>
            <a:r>
              <a:rPr sz="1200" spc="9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support)</a:t>
            </a:r>
            <a:endParaRPr sz="120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8840571" y="7864182"/>
            <a:ext cx="193103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6.0”</a:t>
            </a:r>
            <a:r>
              <a:rPr sz="1200" spc="6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(standard</a:t>
            </a:r>
            <a:r>
              <a:rPr sz="1200" spc="7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size</a:t>
            </a:r>
            <a:r>
              <a:rPr sz="1200" spc="7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support)</a:t>
            </a:r>
            <a:endParaRPr sz="120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12058560" y="7864182"/>
            <a:ext cx="193103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7.5”</a:t>
            </a:r>
            <a:r>
              <a:rPr sz="1200" spc="6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(standard</a:t>
            </a:r>
            <a:r>
              <a:rPr sz="1200" spc="7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size</a:t>
            </a:r>
            <a:r>
              <a:rPr sz="1200" spc="7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support)</a:t>
            </a:r>
            <a:endParaRPr sz="120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756006" y="3095063"/>
            <a:ext cx="956944" cy="246379"/>
          </a:xfrm>
          <a:prstGeom prst="rect">
            <a:avLst/>
          </a:prstGeom>
          <a:solidFill>
            <a:srgbClr val="FFDF4F"/>
          </a:solidFill>
        </p:spPr>
        <p:txBody>
          <a:bodyPr vert="horz" wrap="square" lIns="0" tIns="635" rIns="0" bIns="0" rtlCol="0">
            <a:spAutoFit/>
          </a:bodyPr>
          <a:lstStyle/>
          <a:p>
            <a:pPr marL="102235">
              <a:lnSpc>
                <a:spcPct val="100000"/>
              </a:lnSpc>
              <a:spcBef>
                <a:spcPts val="5"/>
              </a:spcBef>
            </a:pPr>
            <a:r>
              <a:rPr sz="1400" b="1" dirty="0">
                <a:solidFill>
                  <a:srgbClr val="231F20"/>
                </a:solidFill>
                <a:latin typeface="Arial"/>
                <a:cs typeface="Arial"/>
              </a:rPr>
              <a:t>01880-</a:t>
            </a:r>
            <a:r>
              <a:rPr sz="1400" b="1" spc="-25" dirty="0">
                <a:solidFill>
                  <a:srgbClr val="231F20"/>
                </a:solidFill>
                <a:latin typeface="Arial"/>
                <a:cs typeface="Arial"/>
              </a:rPr>
              <a:t>00</a:t>
            </a:r>
            <a:endParaRPr sz="140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1712645" y="3095063"/>
            <a:ext cx="951865" cy="246379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4604" rIns="0" bIns="0" rtlCol="0">
            <a:spAutoFit/>
          </a:bodyPr>
          <a:lstStyle/>
          <a:p>
            <a:pPr marL="50165">
              <a:lnSpc>
                <a:spcPct val="100000"/>
              </a:lnSpc>
              <a:spcBef>
                <a:spcPts val="114"/>
              </a:spcBef>
            </a:pPr>
            <a:r>
              <a:rPr sz="1100" spc="-10" dirty="0">
                <a:solidFill>
                  <a:srgbClr val="231F20"/>
                </a:solidFill>
                <a:latin typeface="Arial"/>
                <a:cs typeface="Arial"/>
              </a:rPr>
              <a:t>APLICATION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8522043" y="620646"/>
            <a:ext cx="956944" cy="246379"/>
          </a:xfrm>
          <a:prstGeom prst="rect">
            <a:avLst/>
          </a:prstGeom>
          <a:solidFill>
            <a:srgbClr val="FFDF4F"/>
          </a:solidFill>
        </p:spPr>
        <p:txBody>
          <a:bodyPr vert="horz" wrap="square" lIns="0" tIns="635" rIns="0" bIns="0" rtlCol="0">
            <a:spAutoFit/>
          </a:bodyPr>
          <a:lstStyle/>
          <a:p>
            <a:pPr marL="102235">
              <a:lnSpc>
                <a:spcPct val="100000"/>
              </a:lnSpc>
              <a:spcBef>
                <a:spcPts val="5"/>
              </a:spcBef>
            </a:pPr>
            <a:r>
              <a:rPr sz="1400" b="1" dirty="0">
                <a:solidFill>
                  <a:srgbClr val="231F20"/>
                </a:solidFill>
                <a:latin typeface="Arial"/>
                <a:cs typeface="Arial"/>
              </a:rPr>
              <a:t>01880-</a:t>
            </a:r>
            <a:r>
              <a:rPr sz="1400" b="1" spc="-25" dirty="0">
                <a:solidFill>
                  <a:srgbClr val="231F20"/>
                </a:solidFill>
                <a:latin typeface="Arial"/>
                <a:cs typeface="Arial"/>
              </a:rPr>
              <a:t>00</a:t>
            </a:r>
            <a:endParaRPr sz="140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9478695" y="620646"/>
            <a:ext cx="951865" cy="246379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4604" rIns="0" bIns="0" rtlCol="0">
            <a:spAutoFit/>
          </a:bodyPr>
          <a:lstStyle/>
          <a:p>
            <a:pPr marL="50165">
              <a:lnSpc>
                <a:spcPct val="100000"/>
              </a:lnSpc>
              <a:spcBef>
                <a:spcPts val="114"/>
              </a:spcBef>
            </a:pPr>
            <a:r>
              <a:rPr sz="1100" spc="-10" dirty="0">
                <a:solidFill>
                  <a:srgbClr val="231F20"/>
                </a:solidFill>
                <a:latin typeface="Arial"/>
                <a:cs typeface="Arial"/>
              </a:rPr>
              <a:t>APLICATION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2934385" y="8023111"/>
            <a:ext cx="18973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4.2”</a:t>
            </a:r>
            <a:r>
              <a:rPr sz="1200" spc="9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(reduced</a:t>
            </a:r>
            <a:r>
              <a:rPr sz="1200" spc="9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size</a:t>
            </a:r>
            <a:r>
              <a:rPr sz="1200" spc="9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support)</a:t>
            </a:r>
            <a:endParaRPr sz="120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11315445" y="883970"/>
            <a:ext cx="29654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0" dirty="0">
                <a:solidFill>
                  <a:srgbClr val="231F20"/>
                </a:solidFill>
                <a:latin typeface="Arial"/>
                <a:cs typeface="Arial"/>
              </a:rPr>
              <a:t>4.2”</a:t>
            </a:r>
            <a:endParaRPr sz="1200">
              <a:latin typeface="Arial"/>
              <a:cs typeface="Arial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3454196" y="2325446"/>
            <a:ext cx="3716020" cy="0"/>
          </a:xfrm>
          <a:custGeom>
            <a:avLst/>
            <a:gdLst/>
            <a:ahLst/>
            <a:cxnLst/>
            <a:rect l="l" t="t" r="r" b="b"/>
            <a:pathLst>
              <a:path w="3716020">
                <a:moveTo>
                  <a:pt x="0" y="0"/>
                </a:moveTo>
                <a:lnTo>
                  <a:pt x="689952" y="0"/>
                </a:lnTo>
              </a:path>
              <a:path w="3716020">
                <a:moveTo>
                  <a:pt x="689952" y="0"/>
                </a:moveTo>
                <a:lnTo>
                  <a:pt x="1903196" y="0"/>
                </a:lnTo>
              </a:path>
              <a:path w="3716020">
                <a:moveTo>
                  <a:pt x="1903196" y="0"/>
                </a:moveTo>
                <a:lnTo>
                  <a:pt x="2746921" y="0"/>
                </a:lnTo>
              </a:path>
              <a:path w="3716020">
                <a:moveTo>
                  <a:pt x="2746908" y="0"/>
                </a:moveTo>
                <a:lnTo>
                  <a:pt x="3715651" y="0"/>
                </a:lnTo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 txBox="1"/>
          <p:nvPr/>
        </p:nvSpPr>
        <p:spPr>
          <a:xfrm>
            <a:off x="3454196" y="1627200"/>
            <a:ext cx="3716020" cy="196850"/>
          </a:xfrm>
          <a:prstGeom prst="rect">
            <a:avLst/>
          </a:prstGeom>
          <a:solidFill>
            <a:srgbClr val="FFDF4F"/>
          </a:solidFill>
        </p:spPr>
        <p:txBody>
          <a:bodyPr vert="horz" wrap="square" lIns="0" tIns="14604" rIns="0" bIns="0" rtlCol="0">
            <a:spAutoFit/>
          </a:bodyPr>
          <a:lstStyle/>
          <a:p>
            <a:pPr marL="161290">
              <a:lnSpc>
                <a:spcPct val="100000"/>
              </a:lnSpc>
              <a:spcBef>
                <a:spcPts val="114"/>
              </a:spcBef>
              <a:tabLst>
                <a:tab pos="1042035" algn="l"/>
                <a:tab pos="2095500" algn="l"/>
                <a:tab pos="2908300" algn="l"/>
              </a:tabLst>
            </a:pPr>
            <a:r>
              <a:rPr sz="1000" b="1" spc="-20" dirty="0">
                <a:solidFill>
                  <a:srgbClr val="231F20"/>
                </a:solidFill>
                <a:latin typeface="Arial"/>
                <a:cs typeface="Arial"/>
              </a:rPr>
              <a:t>CODE</a:t>
            </a:r>
            <a:r>
              <a:rPr sz="1000" b="1" dirty="0">
                <a:solidFill>
                  <a:srgbClr val="231F20"/>
                </a:solidFill>
                <a:latin typeface="Arial"/>
                <a:cs typeface="Arial"/>
              </a:rPr>
              <a:t>	</a:t>
            </a:r>
            <a:r>
              <a:rPr sz="1000" b="1" spc="-10" dirty="0">
                <a:solidFill>
                  <a:srgbClr val="231F20"/>
                </a:solidFill>
                <a:latin typeface="Arial"/>
                <a:cs typeface="Arial"/>
              </a:rPr>
              <a:t>LABELS</a:t>
            </a:r>
            <a:r>
              <a:rPr sz="1000" b="1" dirty="0">
                <a:solidFill>
                  <a:srgbClr val="231F20"/>
                </a:solidFill>
                <a:latin typeface="Arial"/>
                <a:cs typeface="Arial"/>
              </a:rPr>
              <a:t>	</a:t>
            </a:r>
            <a:r>
              <a:rPr sz="1000" b="1" spc="-10" dirty="0">
                <a:solidFill>
                  <a:srgbClr val="231F20"/>
                </a:solidFill>
                <a:latin typeface="Arial"/>
                <a:cs typeface="Arial"/>
              </a:rPr>
              <a:t>COLOR</a:t>
            </a:r>
            <a:r>
              <a:rPr sz="1000" b="1" dirty="0">
                <a:solidFill>
                  <a:srgbClr val="231F20"/>
                </a:solidFill>
                <a:latin typeface="Arial"/>
                <a:cs typeface="Arial"/>
              </a:rPr>
              <a:t>	</a:t>
            </a:r>
            <a:r>
              <a:rPr sz="1000" b="1" spc="-10" dirty="0">
                <a:solidFill>
                  <a:srgbClr val="231F20"/>
                </a:solidFill>
                <a:latin typeface="Arial"/>
                <a:cs typeface="Arial"/>
              </a:rPr>
              <a:t>MATERIAL</a:t>
            </a:r>
            <a:endParaRPr sz="1000">
              <a:latin typeface="Arial"/>
              <a:cs typeface="Arial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276313" y="10425277"/>
            <a:ext cx="167640" cy="1549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65"/>
              </a:lnSpc>
            </a:pPr>
            <a:r>
              <a:rPr sz="1000" spc="-25" dirty="0">
                <a:solidFill>
                  <a:srgbClr val="005AA9"/>
                </a:solidFill>
                <a:latin typeface="Arial"/>
                <a:cs typeface="Arial"/>
              </a:rPr>
              <a:t>14</a:t>
            </a:r>
            <a:endParaRPr sz="1000">
              <a:latin typeface="Arial"/>
              <a:cs typeface="Arial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14892235" y="10425277"/>
            <a:ext cx="167640" cy="1549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65"/>
              </a:lnSpc>
            </a:pPr>
            <a:r>
              <a:rPr sz="1000" spc="-25" dirty="0">
                <a:solidFill>
                  <a:srgbClr val="005AA9"/>
                </a:solidFill>
                <a:latin typeface="Arial"/>
                <a:cs typeface="Arial"/>
              </a:rPr>
              <a:t>15</a:t>
            </a:r>
            <a:endParaRPr sz="1000">
              <a:latin typeface="Arial"/>
              <a:cs typeface="Arial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3516985" y="1830146"/>
            <a:ext cx="56451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01880-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00</a:t>
            </a:r>
            <a:endParaRPr sz="1000">
              <a:latin typeface="Arial"/>
              <a:cs typeface="Arial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4199978" y="1830146"/>
            <a:ext cx="110172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Can</a:t>
            </a:r>
            <a:r>
              <a:rPr sz="1000" spc="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be</a:t>
            </a:r>
            <a:r>
              <a:rPr sz="1000" spc="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attached</a:t>
            </a:r>
            <a:r>
              <a:rPr sz="1000" spc="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to</a:t>
            </a:r>
            <a:r>
              <a:rPr sz="1000" spc="-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all</a:t>
            </a:r>
            <a:r>
              <a:rPr sz="1000" spc="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supports</a:t>
            </a:r>
            <a:r>
              <a:rPr sz="1000" spc="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of</a:t>
            </a:r>
            <a:r>
              <a:rPr sz="1000" spc="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1000" spc="-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Arial"/>
                <a:cs typeface="Arial"/>
              </a:rPr>
              <a:t>program.</a:t>
            </a:r>
            <a:endParaRPr sz="1000">
              <a:latin typeface="Arial"/>
              <a:cs typeface="Arial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5425488" y="1830146"/>
            <a:ext cx="168021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852169" algn="l"/>
              </a:tabLst>
            </a:pPr>
            <a:r>
              <a:rPr sz="1000" spc="-10" dirty="0">
                <a:solidFill>
                  <a:srgbClr val="231F20"/>
                </a:solidFill>
                <a:latin typeface="Arial"/>
                <a:cs typeface="Arial"/>
              </a:rPr>
              <a:t>Transparent</a:t>
            </a:r>
            <a:r>
              <a:rPr sz="1000" dirty="0">
                <a:solidFill>
                  <a:srgbClr val="231F20"/>
                </a:solidFill>
                <a:latin typeface="Times New Roman"/>
                <a:cs typeface="Times New Roman"/>
              </a:rPr>
              <a:t>	</a:t>
            </a:r>
            <a:r>
              <a:rPr sz="1000" spc="-10" dirty="0">
                <a:solidFill>
                  <a:srgbClr val="231F20"/>
                </a:solidFill>
                <a:latin typeface="Arial"/>
                <a:cs typeface="Arial"/>
              </a:rPr>
              <a:t>Polycarbonate</a:t>
            </a:r>
            <a:endParaRPr sz="1000">
              <a:latin typeface="Arial"/>
              <a:cs typeface="Arial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5907712" y="2334742"/>
            <a:ext cx="122428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00"/>
              </a:spcBef>
            </a:pPr>
            <a:r>
              <a:rPr sz="900" b="1" dirty="0">
                <a:solidFill>
                  <a:srgbClr val="231F20"/>
                </a:solidFill>
                <a:latin typeface="Arial"/>
                <a:cs typeface="Arial"/>
              </a:rPr>
              <a:t>Box</a:t>
            </a:r>
            <a:r>
              <a:rPr sz="900" b="1" spc="-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b="1" dirty="0">
                <a:solidFill>
                  <a:srgbClr val="231F20"/>
                </a:solidFill>
                <a:latin typeface="Arial"/>
                <a:cs typeface="Arial"/>
              </a:rPr>
              <a:t>units:</a:t>
            </a:r>
            <a:r>
              <a:rPr sz="900" b="1" spc="-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Arial"/>
                <a:cs typeface="Arial"/>
              </a:rPr>
              <a:t>20</a:t>
            </a:r>
            <a:endParaRPr sz="900">
              <a:latin typeface="Arial"/>
              <a:cs typeface="Arial"/>
            </a:endParaRPr>
          </a:p>
          <a:p>
            <a:pPr marR="5080" algn="r">
              <a:lnSpc>
                <a:spcPct val="100000"/>
              </a:lnSpc>
            </a:pPr>
            <a:r>
              <a:rPr sz="900" b="1" dirty="0">
                <a:solidFill>
                  <a:srgbClr val="231F20"/>
                </a:solidFill>
                <a:latin typeface="Arial"/>
                <a:cs typeface="Arial"/>
              </a:rPr>
              <a:t>Minimum</a:t>
            </a:r>
            <a:r>
              <a:rPr sz="900" b="1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b="1" dirty="0">
                <a:solidFill>
                  <a:srgbClr val="231F20"/>
                </a:solidFill>
                <a:latin typeface="Arial"/>
                <a:cs typeface="Arial"/>
              </a:rPr>
              <a:t>order:</a:t>
            </a:r>
            <a:r>
              <a:rPr sz="900" b="1" spc="-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231F20"/>
                </a:solidFill>
                <a:latin typeface="Arial"/>
                <a:cs typeface="Arial"/>
              </a:rPr>
              <a:t>1</a:t>
            </a:r>
            <a:r>
              <a:rPr sz="900" spc="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00" spc="-20" dirty="0">
                <a:solidFill>
                  <a:srgbClr val="231F20"/>
                </a:solidFill>
                <a:latin typeface="Arial"/>
                <a:cs typeface="Arial"/>
              </a:rPr>
              <a:t>box.</a:t>
            </a:r>
            <a:endParaRPr sz="9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651297" y="274332"/>
            <a:ext cx="288607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i="1" spc="-10" dirty="0">
                <a:solidFill>
                  <a:srgbClr val="005AA9"/>
                </a:solidFill>
                <a:latin typeface="Arial"/>
                <a:cs typeface="Arial"/>
              </a:rPr>
              <a:t>Accessories</a:t>
            </a:r>
            <a:r>
              <a:rPr sz="900" i="1" spc="-15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rgbClr val="005AA9"/>
                </a:solidFill>
                <a:latin typeface="Arial"/>
                <a:cs typeface="Arial"/>
              </a:rPr>
              <a:t>for</a:t>
            </a:r>
            <a:r>
              <a:rPr sz="900" i="1" spc="-15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rgbClr val="005AA9"/>
                </a:solidFill>
                <a:latin typeface="Arial"/>
                <a:cs typeface="Arial"/>
              </a:rPr>
              <a:t>electronic</a:t>
            </a:r>
            <a:r>
              <a:rPr sz="900" i="1" spc="-15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rgbClr val="005AA9"/>
                </a:solidFill>
                <a:latin typeface="Arial"/>
                <a:cs typeface="Arial"/>
              </a:rPr>
              <a:t>labels</a:t>
            </a:r>
            <a:r>
              <a:rPr sz="900" i="1" spc="-15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900" i="1" spc="-10" dirty="0">
                <a:solidFill>
                  <a:srgbClr val="005AA9"/>
                </a:solidFill>
                <a:latin typeface="Arial"/>
                <a:cs typeface="Arial"/>
              </a:rPr>
              <a:t>Solum </a:t>
            </a:r>
            <a:r>
              <a:rPr sz="900" i="1" spc="65" dirty="0">
                <a:solidFill>
                  <a:srgbClr val="005AA9"/>
                </a:solidFill>
                <a:latin typeface="Arial"/>
                <a:cs typeface="Arial"/>
              </a:rPr>
              <a:t>/</a:t>
            </a:r>
            <a:r>
              <a:rPr sz="900" i="1" spc="-15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rgbClr val="005AA9"/>
                </a:solidFill>
                <a:latin typeface="Arial"/>
                <a:cs typeface="Arial"/>
              </a:rPr>
              <a:t>Catalogue</a:t>
            </a:r>
            <a:r>
              <a:rPr sz="900" spc="-5" dirty="0">
                <a:solidFill>
                  <a:srgbClr val="005AA9"/>
                </a:solidFill>
                <a:latin typeface="Times New Roman"/>
                <a:cs typeface="Times New Roman"/>
              </a:rPr>
              <a:t> </a:t>
            </a:r>
            <a:r>
              <a:rPr sz="900" i="1" spc="-20" dirty="0">
                <a:solidFill>
                  <a:srgbClr val="005AA9"/>
                </a:solidFill>
                <a:latin typeface="Arial"/>
                <a:cs typeface="Arial"/>
              </a:rPr>
              <a:t>2023</a:t>
            </a:r>
            <a:endParaRPr sz="9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99312" y="274332"/>
            <a:ext cx="288607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i="1" spc="-10" dirty="0">
                <a:solidFill>
                  <a:srgbClr val="005AA9"/>
                </a:solidFill>
                <a:latin typeface="Arial"/>
                <a:cs typeface="Arial"/>
              </a:rPr>
              <a:t>Accessories</a:t>
            </a:r>
            <a:r>
              <a:rPr sz="900" i="1" spc="-15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rgbClr val="005AA9"/>
                </a:solidFill>
                <a:latin typeface="Arial"/>
                <a:cs typeface="Arial"/>
              </a:rPr>
              <a:t>for</a:t>
            </a:r>
            <a:r>
              <a:rPr sz="900" i="1" spc="-15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rgbClr val="005AA9"/>
                </a:solidFill>
                <a:latin typeface="Arial"/>
                <a:cs typeface="Arial"/>
              </a:rPr>
              <a:t>electronic</a:t>
            </a:r>
            <a:r>
              <a:rPr sz="900" i="1" spc="-15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rgbClr val="005AA9"/>
                </a:solidFill>
                <a:latin typeface="Arial"/>
                <a:cs typeface="Arial"/>
              </a:rPr>
              <a:t>labels</a:t>
            </a:r>
            <a:r>
              <a:rPr sz="900" i="1" spc="-15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900" i="1" spc="-10" dirty="0">
                <a:solidFill>
                  <a:srgbClr val="005AA9"/>
                </a:solidFill>
                <a:latin typeface="Arial"/>
                <a:cs typeface="Arial"/>
              </a:rPr>
              <a:t>Solum </a:t>
            </a:r>
            <a:r>
              <a:rPr sz="900" i="1" spc="65" dirty="0">
                <a:solidFill>
                  <a:srgbClr val="005AA9"/>
                </a:solidFill>
                <a:latin typeface="Arial"/>
                <a:cs typeface="Arial"/>
              </a:rPr>
              <a:t>/</a:t>
            </a:r>
            <a:r>
              <a:rPr sz="900" i="1" spc="-15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rgbClr val="005AA9"/>
                </a:solidFill>
                <a:latin typeface="Arial"/>
                <a:cs typeface="Arial"/>
              </a:rPr>
              <a:t>Catalogue</a:t>
            </a:r>
            <a:r>
              <a:rPr sz="900" spc="-5" dirty="0">
                <a:solidFill>
                  <a:srgbClr val="005AA9"/>
                </a:solidFill>
                <a:latin typeface="Times New Roman"/>
                <a:cs typeface="Times New Roman"/>
              </a:rPr>
              <a:t> </a:t>
            </a:r>
            <a:r>
              <a:rPr sz="900" i="1" spc="-20" dirty="0">
                <a:solidFill>
                  <a:srgbClr val="005AA9"/>
                </a:solidFill>
                <a:latin typeface="Arial"/>
                <a:cs typeface="Arial"/>
              </a:rPr>
              <a:t>2023</a:t>
            </a:r>
            <a:endParaRPr sz="90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8162544" y="727201"/>
            <a:ext cx="6561455" cy="9568815"/>
            <a:chOff x="8162544" y="727201"/>
            <a:chExt cx="6561455" cy="956881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333687" y="1218187"/>
              <a:ext cx="1078886" cy="170671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620157" y="1156230"/>
              <a:ext cx="1029900" cy="1755096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042835" y="3375977"/>
              <a:ext cx="1560423" cy="1755476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2252841" y="3473504"/>
              <a:ext cx="1773762" cy="1609187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2691776" y="5895720"/>
              <a:ext cx="785165" cy="1661628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2644142" y="8315465"/>
              <a:ext cx="829807" cy="1708438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261210" y="5897080"/>
              <a:ext cx="1079419" cy="1731962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253259" y="8318955"/>
              <a:ext cx="1176994" cy="1707564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8167624" y="732281"/>
              <a:ext cx="6551295" cy="9558655"/>
            </a:xfrm>
            <a:custGeom>
              <a:avLst/>
              <a:gdLst/>
              <a:ahLst/>
              <a:cxnLst/>
              <a:rect l="l" t="t" r="r" b="b"/>
              <a:pathLst>
                <a:path w="6551294" h="9558655">
                  <a:moveTo>
                    <a:pt x="152400" y="0"/>
                  </a:moveTo>
                  <a:lnTo>
                    <a:pt x="104231" y="7769"/>
                  </a:lnTo>
                  <a:lnTo>
                    <a:pt x="62396" y="29405"/>
                  </a:lnTo>
                  <a:lnTo>
                    <a:pt x="29405" y="62396"/>
                  </a:lnTo>
                  <a:lnTo>
                    <a:pt x="7769" y="104231"/>
                  </a:lnTo>
                  <a:lnTo>
                    <a:pt x="0" y="152400"/>
                  </a:lnTo>
                  <a:lnTo>
                    <a:pt x="0" y="9406241"/>
                  </a:lnTo>
                  <a:lnTo>
                    <a:pt x="7769" y="9454409"/>
                  </a:lnTo>
                  <a:lnTo>
                    <a:pt x="29405" y="9496244"/>
                  </a:lnTo>
                  <a:lnTo>
                    <a:pt x="62396" y="9529235"/>
                  </a:lnTo>
                  <a:lnTo>
                    <a:pt x="104231" y="9550871"/>
                  </a:lnTo>
                  <a:lnTo>
                    <a:pt x="152400" y="9558641"/>
                  </a:lnTo>
                  <a:lnTo>
                    <a:pt x="6398895" y="9558641"/>
                  </a:lnTo>
                  <a:lnTo>
                    <a:pt x="6447077" y="9550871"/>
                  </a:lnTo>
                  <a:lnTo>
                    <a:pt x="6488914" y="9529235"/>
                  </a:lnTo>
                  <a:lnTo>
                    <a:pt x="6521900" y="9496244"/>
                  </a:lnTo>
                  <a:lnTo>
                    <a:pt x="6543528" y="9454409"/>
                  </a:lnTo>
                  <a:lnTo>
                    <a:pt x="6551295" y="9406241"/>
                  </a:lnTo>
                  <a:lnTo>
                    <a:pt x="6551295" y="152400"/>
                  </a:lnTo>
                  <a:lnTo>
                    <a:pt x="6543528" y="104231"/>
                  </a:lnTo>
                  <a:lnTo>
                    <a:pt x="6521900" y="62396"/>
                  </a:lnTo>
                  <a:lnTo>
                    <a:pt x="6488914" y="29405"/>
                  </a:lnTo>
                  <a:lnTo>
                    <a:pt x="6447077" y="7769"/>
                  </a:lnTo>
                  <a:lnTo>
                    <a:pt x="6398895" y="0"/>
                  </a:lnTo>
                  <a:lnTo>
                    <a:pt x="152400" y="0"/>
                  </a:lnTo>
                  <a:close/>
                </a:path>
              </a:pathLst>
            </a:custGeom>
            <a:ln w="10160">
              <a:solidFill>
                <a:srgbClr val="FFDF4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4" name="object 14"/>
          <p:cNvGrpSpPr/>
          <p:nvPr/>
        </p:nvGrpSpPr>
        <p:grpSpPr>
          <a:xfrm>
            <a:off x="607273" y="5148008"/>
            <a:ext cx="6561455" cy="5148580"/>
            <a:chOff x="607273" y="5148008"/>
            <a:chExt cx="6561455" cy="5148580"/>
          </a:xfrm>
        </p:grpSpPr>
        <p:pic>
          <p:nvPicPr>
            <p:cNvPr id="15" name="object 1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145899" y="5952339"/>
              <a:ext cx="730255" cy="1418939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460249" y="5952399"/>
              <a:ext cx="1077126" cy="1560921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126934" y="5925070"/>
              <a:ext cx="1168408" cy="1650123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779858" y="5903620"/>
              <a:ext cx="1076177" cy="1671574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828903" y="8299729"/>
              <a:ext cx="1365577" cy="1755876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589623" y="8311685"/>
              <a:ext cx="1366054" cy="1731962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612353" y="5153088"/>
              <a:ext cx="6551295" cy="5138420"/>
            </a:xfrm>
            <a:custGeom>
              <a:avLst/>
              <a:gdLst/>
              <a:ahLst/>
              <a:cxnLst/>
              <a:rect l="l" t="t" r="r" b="b"/>
              <a:pathLst>
                <a:path w="6551295" h="5138420">
                  <a:moveTo>
                    <a:pt x="152400" y="0"/>
                  </a:moveTo>
                  <a:lnTo>
                    <a:pt x="104230" y="7769"/>
                  </a:lnTo>
                  <a:lnTo>
                    <a:pt x="62395" y="29405"/>
                  </a:lnTo>
                  <a:lnTo>
                    <a:pt x="29404" y="62396"/>
                  </a:lnTo>
                  <a:lnTo>
                    <a:pt x="7769" y="104231"/>
                  </a:lnTo>
                  <a:lnTo>
                    <a:pt x="0" y="152400"/>
                  </a:lnTo>
                  <a:lnTo>
                    <a:pt x="0" y="4985434"/>
                  </a:lnTo>
                  <a:lnTo>
                    <a:pt x="7769" y="5033608"/>
                  </a:lnTo>
                  <a:lnTo>
                    <a:pt x="29404" y="5075444"/>
                  </a:lnTo>
                  <a:lnTo>
                    <a:pt x="62395" y="5108433"/>
                  </a:lnTo>
                  <a:lnTo>
                    <a:pt x="104230" y="5130066"/>
                  </a:lnTo>
                  <a:lnTo>
                    <a:pt x="152400" y="5137834"/>
                  </a:lnTo>
                  <a:lnTo>
                    <a:pt x="6398897" y="5137834"/>
                  </a:lnTo>
                  <a:lnTo>
                    <a:pt x="6447070" y="5130066"/>
                  </a:lnTo>
                  <a:lnTo>
                    <a:pt x="6488906" y="5108433"/>
                  </a:lnTo>
                  <a:lnTo>
                    <a:pt x="6521895" y="5075444"/>
                  </a:lnTo>
                  <a:lnTo>
                    <a:pt x="6543528" y="5033608"/>
                  </a:lnTo>
                  <a:lnTo>
                    <a:pt x="6551297" y="4985434"/>
                  </a:lnTo>
                  <a:lnTo>
                    <a:pt x="6551297" y="152400"/>
                  </a:lnTo>
                  <a:lnTo>
                    <a:pt x="6543528" y="104231"/>
                  </a:lnTo>
                  <a:lnTo>
                    <a:pt x="6521895" y="62396"/>
                  </a:lnTo>
                  <a:lnTo>
                    <a:pt x="6488906" y="29405"/>
                  </a:lnTo>
                  <a:lnTo>
                    <a:pt x="6447070" y="7769"/>
                  </a:lnTo>
                  <a:lnTo>
                    <a:pt x="6398897" y="0"/>
                  </a:lnTo>
                  <a:lnTo>
                    <a:pt x="152400" y="0"/>
                  </a:lnTo>
                  <a:close/>
                </a:path>
              </a:pathLst>
            </a:custGeom>
            <a:ln w="10160">
              <a:solidFill>
                <a:srgbClr val="FFDF4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2" name="object 22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1000054" y="612000"/>
            <a:ext cx="682051" cy="1853122"/>
          </a:xfrm>
          <a:prstGeom prst="rect">
            <a:avLst/>
          </a:prstGeom>
        </p:spPr>
      </p:pic>
      <p:pic>
        <p:nvPicPr>
          <p:cNvPr id="23" name="object 23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1713852" y="3202800"/>
            <a:ext cx="631259" cy="1658491"/>
          </a:xfrm>
          <a:prstGeom prst="rect">
            <a:avLst/>
          </a:prstGeom>
        </p:spPr>
      </p:pic>
      <p:pic>
        <p:nvPicPr>
          <p:cNvPr id="24" name="object 24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1902765" y="967494"/>
            <a:ext cx="782221" cy="1754137"/>
          </a:xfrm>
          <a:prstGeom prst="rect">
            <a:avLst/>
          </a:prstGeom>
        </p:spPr>
      </p:pic>
      <p:pic>
        <p:nvPicPr>
          <p:cNvPr id="25" name="object 25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715759" y="2897390"/>
            <a:ext cx="679768" cy="1560296"/>
          </a:xfrm>
          <a:prstGeom prst="rect">
            <a:avLst/>
          </a:prstGeom>
        </p:spPr>
      </p:pic>
      <p:sp>
        <p:nvSpPr>
          <p:cNvPr id="26" name="object 26"/>
          <p:cNvSpPr/>
          <p:nvPr/>
        </p:nvSpPr>
        <p:spPr>
          <a:xfrm>
            <a:off x="4870805" y="1242009"/>
            <a:ext cx="2797810" cy="20320"/>
          </a:xfrm>
          <a:custGeom>
            <a:avLst/>
            <a:gdLst/>
            <a:ahLst/>
            <a:cxnLst/>
            <a:rect l="l" t="t" r="r" b="b"/>
            <a:pathLst>
              <a:path w="2797809" h="20319">
                <a:moveTo>
                  <a:pt x="2797200" y="0"/>
                </a:moveTo>
                <a:lnTo>
                  <a:pt x="0" y="0"/>
                </a:lnTo>
                <a:lnTo>
                  <a:pt x="0" y="19799"/>
                </a:lnTo>
                <a:lnTo>
                  <a:pt x="2797200" y="19799"/>
                </a:lnTo>
                <a:lnTo>
                  <a:pt x="2797200" y="0"/>
                </a:lnTo>
                <a:close/>
              </a:path>
            </a:pathLst>
          </a:custGeom>
          <a:solidFill>
            <a:srgbClr val="80828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4730394" y="3623398"/>
            <a:ext cx="2938145" cy="20320"/>
          </a:xfrm>
          <a:custGeom>
            <a:avLst/>
            <a:gdLst/>
            <a:ahLst/>
            <a:cxnLst/>
            <a:rect l="l" t="t" r="r" b="b"/>
            <a:pathLst>
              <a:path w="2938145" h="20320">
                <a:moveTo>
                  <a:pt x="2937598" y="0"/>
                </a:moveTo>
                <a:lnTo>
                  <a:pt x="0" y="0"/>
                </a:lnTo>
                <a:lnTo>
                  <a:pt x="0" y="19799"/>
                </a:lnTo>
                <a:lnTo>
                  <a:pt x="2937598" y="19799"/>
                </a:lnTo>
                <a:lnTo>
                  <a:pt x="2937598" y="0"/>
                </a:lnTo>
                <a:close/>
              </a:path>
            </a:pathLst>
          </a:custGeom>
          <a:solidFill>
            <a:srgbClr val="80828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4832804" y="553580"/>
            <a:ext cx="234442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30988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HANGING</a:t>
            </a:r>
            <a:r>
              <a:rPr sz="2000" spc="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2000" spc="-20" dirty="0">
                <a:solidFill>
                  <a:srgbClr val="231F20"/>
                </a:solidFill>
                <a:latin typeface="Arial"/>
                <a:cs typeface="Arial"/>
              </a:rPr>
              <a:t>HOOK</a:t>
            </a:r>
            <a:r>
              <a:rPr sz="2000" spc="-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FOR</a:t>
            </a:r>
            <a:r>
              <a:rPr sz="2000" spc="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Ø</a:t>
            </a:r>
            <a:r>
              <a:rPr sz="2000" spc="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8</a:t>
            </a:r>
            <a:r>
              <a:rPr sz="2000" spc="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mm</a:t>
            </a:r>
            <a:r>
              <a:rPr sz="2000" spc="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2000" spc="-20" dirty="0">
                <a:solidFill>
                  <a:srgbClr val="231F20"/>
                </a:solidFill>
                <a:latin typeface="Arial"/>
                <a:cs typeface="Arial"/>
              </a:rPr>
              <a:t>RODS</a:t>
            </a:r>
            <a:endParaRPr sz="200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4690832" y="2934970"/>
            <a:ext cx="248602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45212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HANGING</a:t>
            </a:r>
            <a:r>
              <a:rPr sz="2000" spc="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2000" spc="-20" dirty="0">
                <a:solidFill>
                  <a:srgbClr val="231F20"/>
                </a:solidFill>
                <a:latin typeface="Arial"/>
                <a:cs typeface="Arial"/>
              </a:rPr>
              <a:t>HOOK</a:t>
            </a:r>
            <a:r>
              <a:rPr sz="2000" spc="-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FOR</a:t>
            </a:r>
            <a:r>
              <a:rPr sz="2000" spc="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Ø</a:t>
            </a:r>
            <a:r>
              <a:rPr sz="2000" spc="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12</a:t>
            </a:r>
            <a:r>
              <a:rPr sz="2000" spc="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mm</a:t>
            </a:r>
            <a:r>
              <a:rPr sz="2000" spc="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2000" spc="-20" dirty="0">
                <a:solidFill>
                  <a:srgbClr val="231F20"/>
                </a:solidFill>
                <a:latin typeface="Arial"/>
                <a:cs typeface="Arial"/>
              </a:rPr>
              <a:t>RODS</a:t>
            </a:r>
            <a:endParaRPr sz="200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1258201" y="5459082"/>
            <a:ext cx="19189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634489" algn="l"/>
              </a:tabLst>
            </a:pPr>
            <a:r>
              <a:rPr sz="1200" spc="-20" dirty="0">
                <a:solidFill>
                  <a:srgbClr val="231F20"/>
                </a:solidFill>
                <a:latin typeface="Arial"/>
                <a:cs typeface="Arial"/>
              </a:rPr>
              <a:t>1.6”</a:t>
            </a:r>
            <a:r>
              <a:rPr sz="1200" dirty="0">
                <a:solidFill>
                  <a:srgbClr val="231F20"/>
                </a:solidFill>
                <a:latin typeface="Times New Roman"/>
                <a:cs typeface="Times New Roman"/>
              </a:rPr>
              <a:t>	</a:t>
            </a:r>
            <a:r>
              <a:rPr sz="1200" spc="-20" dirty="0">
                <a:solidFill>
                  <a:srgbClr val="231F20"/>
                </a:solidFill>
                <a:latin typeface="Arial"/>
                <a:cs typeface="Arial"/>
              </a:rPr>
              <a:t>2.2”</a:t>
            </a:r>
            <a:endParaRPr sz="120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4551066" y="5459082"/>
            <a:ext cx="29654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0" dirty="0">
                <a:solidFill>
                  <a:srgbClr val="231F20"/>
                </a:solidFill>
                <a:latin typeface="Arial"/>
                <a:cs typeface="Arial"/>
              </a:rPr>
              <a:t>2.6”</a:t>
            </a:r>
            <a:endParaRPr sz="120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6198348" y="5459082"/>
            <a:ext cx="29654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0" dirty="0">
                <a:solidFill>
                  <a:srgbClr val="231F20"/>
                </a:solidFill>
                <a:latin typeface="Arial"/>
                <a:cs typeface="Arial"/>
              </a:rPr>
              <a:t>2.7”</a:t>
            </a:r>
            <a:endParaRPr sz="120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2105723" y="7864182"/>
            <a:ext cx="29654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0" dirty="0">
                <a:solidFill>
                  <a:srgbClr val="231F20"/>
                </a:solidFill>
                <a:latin typeface="Arial"/>
                <a:cs typeface="Arial"/>
              </a:rPr>
              <a:t>2,9”</a:t>
            </a:r>
            <a:endParaRPr sz="120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4610861" y="7864182"/>
            <a:ext cx="172275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2.9”</a:t>
            </a:r>
            <a:r>
              <a:rPr sz="1200" spc="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Metro</a:t>
            </a:r>
            <a:r>
              <a:rPr sz="1200" spc="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/</a:t>
            </a:r>
            <a:r>
              <a:rPr sz="1200" spc="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Makro</a:t>
            </a:r>
            <a:r>
              <a:rPr sz="1200" spc="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labels</a:t>
            </a:r>
            <a:endParaRPr sz="120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9657715" y="3059760"/>
            <a:ext cx="29654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0" dirty="0">
                <a:solidFill>
                  <a:srgbClr val="231F20"/>
                </a:solidFill>
                <a:latin typeface="Arial"/>
                <a:cs typeface="Arial"/>
              </a:rPr>
              <a:t>4.3”</a:t>
            </a:r>
            <a:endParaRPr sz="120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12541174" y="3059760"/>
            <a:ext cx="96583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4.3”</a:t>
            </a:r>
            <a:r>
              <a:rPr sz="1200" spc="7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Industrial</a:t>
            </a:r>
            <a:endParaRPr sz="120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8857462" y="905078"/>
            <a:ext cx="18973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4.2”</a:t>
            </a:r>
            <a:r>
              <a:rPr sz="1200" spc="9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(reduced</a:t>
            </a:r>
            <a:r>
              <a:rPr sz="1200" spc="9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size</a:t>
            </a:r>
            <a:r>
              <a:rPr sz="1200" spc="9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support)</a:t>
            </a:r>
            <a:endParaRPr sz="120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12875768" y="905078"/>
            <a:ext cx="29654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0" dirty="0">
                <a:solidFill>
                  <a:srgbClr val="231F20"/>
                </a:solidFill>
                <a:latin typeface="Arial"/>
                <a:cs typeface="Arial"/>
              </a:rPr>
              <a:t>4.2”</a:t>
            </a:r>
            <a:endParaRPr sz="120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8857462" y="5461533"/>
            <a:ext cx="18973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6.0”</a:t>
            </a:r>
            <a:r>
              <a:rPr sz="1200" spc="9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(reduced</a:t>
            </a:r>
            <a:r>
              <a:rPr sz="1200" spc="9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size</a:t>
            </a:r>
            <a:r>
              <a:rPr sz="1200" spc="9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support)</a:t>
            </a:r>
            <a:endParaRPr sz="120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12075452" y="5461533"/>
            <a:ext cx="18973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7.5”</a:t>
            </a:r>
            <a:r>
              <a:rPr sz="1200" spc="9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(reduced</a:t>
            </a:r>
            <a:r>
              <a:rPr sz="1200" spc="9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size</a:t>
            </a:r>
            <a:r>
              <a:rPr sz="1200" spc="9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support)</a:t>
            </a:r>
            <a:endParaRPr sz="1200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8840571" y="7864182"/>
            <a:ext cx="193103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6.0”</a:t>
            </a:r>
            <a:r>
              <a:rPr sz="1200" spc="6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(standard</a:t>
            </a:r>
            <a:r>
              <a:rPr sz="1200" spc="7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size</a:t>
            </a:r>
            <a:r>
              <a:rPr sz="1200" spc="7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support)</a:t>
            </a:r>
            <a:endParaRPr sz="1200">
              <a:latin typeface="Arial"/>
              <a:cs typeface="Arial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12058560" y="7864182"/>
            <a:ext cx="193103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7.5”</a:t>
            </a:r>
            <a:r>
              <a:rPr sz="1200" spc="6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(standard</a:t>
            </a:r>
            <a:r>
              <a:rPr sz="1200" spc="7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size</a:t>
            </a:r>
            <a:r>
              <a:rPr sz="1200" spc="7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support)</a:t>
            </a:r>
            <a:endParaRPr sz="1200">
              <a:latin typeface="Arial"/>
              <a:cs typeface="Arial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3176993" y="2227554"/>
            <a:ext cx="3975735" cy="0"/>
          </a:xfrm>
          <a:custGeom>
            <a:avLst/>
            <a:gdLst/>
            <a:ahLst/>
            <a:cxnLst/>
            <a:rect l="l" t="t" r="r" b="b"/>
            <a:pathLst>
              <a:path w="3975734">
                <a:moveTo>
                  <a:pt x="0" y="0"/>
                </a:moveTo>
                <a:lnTo>
                  <a:pt x="713435" y="0"/>
                </a:lnTo>
              </a:path>
              <a:path w="3975734">
                <a:moveTo>
                  <a:pt x="713435" y="0"/>
                </a:moveTo>
                <a:lnTo>
                  <a:pt x="1973999" y="0"/>
                </a:lnTo>
              </a:path>
              <a:path w="3975734">
                <a:moveTo>
                  <a:pt x="1974011" y="0"/>
                </a:moveTo>
                <a:lnTo>
                  <a:pt x="2866148" y="0"/>
                </a:lnTo>
              </a:path>
              <a:path w="3975734">
                <a:moveTo>
                  <a:pt x="2866148" y="0"/>
                </a:moveTo>
                <a:lnTo>
                  <a:pt x="3975582" y="0"/>
                </a:lnTo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 txBox="1"/>
          <p:nvPr/>
        </p:nvSpPr>
        <p:spPr>
          <a:xfrm>
            <a:off x="3177006" y="1529308"/>
            <a:ext cx="3975735" cy="196850"/>
          </a:xfrm>
          <a:prstGeom prst="rect">
            <a:avLst/>
          </a:prstGeom>
          <a:solidFill>
            <a:srgbClr val="FFDF4F"/>
          </a:solidFill>
        </p:spPr>
        <p:txBody>
          <a:bodyPr vert="horz" wrap="square" lIns="0" tIns="14604" rIns="0" bIns="0" rtlCol="0">
            <a:spAutoFit/>
          </a:bodyPr>
          <a:lstStyle/>
          <a:p>
            <a:pPr marL="172720">
              <a:lnSpc>
                <a:spcPct val="100000"/>
              </a:lnSpc>
              <a:spcBef>
                <a:spcPts val="114"/>
              </a:spcBef>
              <a:tabLst>
                <a:tab pos="1089025" algn="l"/>
                <a:tab pos="2190115" algn="l"/>
                <a:tab pos="3098165" algn="l"/>
              </a:tabLst>
            </a:pPr>
            <a:r>
              <a:rPr sz="1000" b="1" spc="-20" dirty="0">
                <a:solidFill>
                  <a:srgbClr val="231F20"/>
                </a:solidFill>
                <a:latin typeface="Arial"/>
                <a:cs typeface="Arial"/>
              </a:rPr>
              <a:t>CODE</a:t>
            </a:r>
            <a:r>
              <a:rPr sz="1000" b="1" dirty="0">
                <a:solidFill>
                  <a:srgbClr val="231F20"/>
                </a:solidFill>
                <a:latin typeface="Arial"/>
                <a:cs typeface="Arial"/>
              </a:rPr>
              <a:t>	</a:t>
            </a:r>
            <a:r>
              <a:rPr sz="1000" b="1" spc="-10" dirty="0">
                <a:solidFill>
                  <a:srgbClr val="231F20"/>
                </a:solidFill>
                <a:latin typeface="Arial"/>
                <a:cs typeface="Arial"/>
              </a:rPr>
              <a:t>LABELS</a:t>
            </a:r>
            <a:r>
              <a:rPr sz="1000" b="1" dirty="0">
                <a:solidFill>
                  <a:srgbClr val="231F20"/>
                </a:solidFill>
                <a:latin typeface="Arial"/>
                <a:cs typeface="Arial"/>
              </a:rPr>
              <a:t>	</a:t>
            </a:r>
            <a:r>
              <a:rPr sz="1000" b="1" spc="-10" dirty="0">
                <a:solidFill>
                  <a:srgbClr val="231F20"/>
                </a:solidFill>
                <a:latin typeface="Arial"/>
                <a:cs typeface="Arial"/>
              </a:rPr>
              <a:t>COLOR</a:t>
            </a:r>
            <a:r>
              <a:rPr sz="1000" b="1" dirty="0">
                <a:solidFill>
                  <a:srgbClr val="231F20"/>
                </a:solidFill>
                <a:latin typeface="Arial"/>
                <a:cs typeface="Arial"/>
              </a:rPr>
              <a:t>	</a:t>
            </a:r>
            <a:r>
              <a:rPr sz="1000" b="1" spc="-10" dirty="0">
                <a:solidFill>
                  <a:srgbClr val="231F20"/>
                </a:solidFill>
                <a:latin typeface="Arial"/>
                <a:cs typeface="Arial"/>
              </a:rPr>
              <a:t>MATERIAL</a:t>
            </a:r>
            <a:endParaRPr sz="1000">
              <a:latin typeface="Arial"/>
              <a:cs typeface="Arial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4005937" y="1884654"/>
            <a:ext cx="1029969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9715" marR="5080" indent="-247650">
              <a:lnSpc>
                <a:spcPct val="100000"/>
              </a:lnSpc>
              <a:spcBef>
                <a:spcPts val="100"/>
              </a:spcBef>
            </a:pP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all</a:t>
            </a:r>
            <a:r>
              <a:rPr sz="1000" spc="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supports</a:t>
            </a:r>
            <a:r>
              <a:rPr sz="1000" spc="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of</a:t>
            </a:r>
            <a:r>
              <a:rPr sz="1000" spc="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1000" spc="-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Arial"/>
                <a:cs typeface="Arial"/>
              </a:rPr>
              <a:t>program.</a:t>
            </a:r>
            <a:endParaRPr sz="1000">
              <a:latin typeface="Arial"/>
              <a:cs typeface="Arial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3251532" y="1682050"/>
            <a:ext cx="2699385" cy="4311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2900"/>
              </a:lnSpc>
              <a:spcBef>
                <a:spcPts val="100"/>
              </a:spcBef>
              <a:tabLst>
                <a:tab pos="730885" algn="l"/>
                <a:tab pos="2004060" algn="l"/>
              </a:tabLst>
            </a:pP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01890-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00</a:t>
            </a:r>
            <a:r>
              <a:rPr sz="1000" dirty="0">
                <a:solidFill>
                  <a:srgbClr val="231F20"/>
                </a:solidFill>
                <a:latin typeface="Times New Roman"/>
                <a:cs typeface="Times New Roman"/>
              </a:rPr>
              <a:t>	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Can</a:t>
            </a:r>
            <a:r>
              <a:rPr sz="1000" spc="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be</a:t>
            </a:r>
            <a:r>
              <a:rPr sz="1000" spc="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attached</a:t>
            </a:r>
            <a:r>
              <a:rPr sz="1000" spc="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to</a:t>
            </a:r>
            <a:r>
              <a:rPr sz="1000" dirty="0">
                <a:solidFill>
                  <a:srgbClr val="231F20"/>
                </a:solidFill>
                <a:latin typeface="Times New Roman"/>
                <a:cs typeface="Times New Roman"/>
              </a:rPr>
              <a:t>	</a:t>
            </a:r>
            <a:r>
              <a:rPr sz="1000" spc="-10" dirty="0">
                <a:solidFill>
                  <a:srgbClr val="231F20"/>
                </a:solidFill>
                <a:latin typeface="Arial"/>
                <a:cs typeface="Arial"/>
              </a:rPr>
              <a:t>Transparent</a:t>
            </a:r>
            <a:r>
              <a:rPr sz="1000" spc="-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01896-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05</a:t>
            </a:r>
            <a:endParaRPr sz="1000">
              <a:latin typeface="Arial"/>
              <a:cs typeface="Arial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5428415" y="1934859"/>
            <a:ext cx="33782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10" dirty="0">
                <a:solidFill>
                  <a:srgbClr val="231F20"/>
                </a:solidFill>
                <a:latin typeface="Arial"/>
                <a:cs typeface="Arial"/>
              </a:rPr>
              <a:t>Black</a:t>
            </a:r>
            <a:endParaRPr sz="1000">
              <a:latin typeface="Arial"/>
              <a:cs typeface="Arial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6177688" y="1682050"/>
            <a:ext cx="840740" cy="4311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2570" marR="5080" indent="-230504">
              <a:lnSpc>
                <a:spcPct val="132900"/>
              </a:lnSpc>
              <a:spcBef>
                <a:spcPts val="100"/>
              </a:spcBef>
            </a:pPr>
            <a:r>
              <a:rPr sz="1000" spc="-10" dirty="0">
                <a:solidFill>
                  <a:srgbClr val="231F20"/>
                </a:solidFill>
                <a:latin typeface="Arial"/>
                <a:cs typeface="Arial"/>
              </a:rPr>
              <a:t>Polycarbonate</a:t>
            </a:r>
            <a:r>
              <a:rPr sz="1000" spc="-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Arial"/>
                <a:cs typeface="Arial"/>
              </a:rPr>
              <a:t>Acetal</a:t>
            </a:r>
            <a:endParaRPr sz="1000">
              <a:latin typeface="Arial"/>
              <a:cs typeface="Arial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5890428" y="2236835"/>
            <a:ext cx="122428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00"/>
              </a:spcBef>
            </a:pPr>
            <a:r>
              <a:rPr sz="900" b="1" dirty="0">
                <a:solidFill>
                  <a:srgbClr val="231F20"/>
                </a:solidFill>
                <a:latin typeface="Arial"/>
                <a:cs typeface="Arial"/>
              </a:rPr>
              <a:t>Box</a:t>
            </a:r>
            <a:r>
              <a:rPr sz="900" b="1" spc="-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b="1" dirty="0">
                <a:solidFill>
                  <a:srgbClr val="231F20"/>
                </a:solidFill>
                <a:latin typeface="Arial"/>
                <a:cs typeface="Arial"/>
              </a:rPr>
              <a:t>units:</a:t>
            </a:r>
            <a:r>
              <a:rPr sz="900" b="1" spc="-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Arial"/>
                <a:cs typeface="Arial"/>
              </a:rPr>
              <a:t>20</a:t>
            </a:r>
            <a:endParaRPr sz="900">
              <a:latin typeface="Arial"/>
              <a:cs typeface="Arial"/>
            </a:endParaRPr>
          </a:p>
          <a:p>
            <a:pPr marR="5080" algn="r">
              <a:lnSpc>
                <a:spcPct val="100000"/>
              </a:lnSpc>
            </a:pPr>
            <a:r>
              <a:rPr sz="900" b="1" dirty="0">
                <a:solidFill>
                  <a:srgbClr val="231F20"/>
                </a:solidFill>
                <a:latin typeface="Arial"/>
                <a:cs typeface="Arial"/>
              </a:rPr>
              <a:t>Minimum</a:t>
            </a:r>
            <a:r>
              <a:rPr sz="900" b="1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b="1" dirty="0">
                <a:solidFill>
                  <a:srgbClr val="231F20"/>
                </a:solidFill>
                <a:latin typeface="Arial"/>
                <a:cs typeface="Arial"/>
              </a:rPr>
              <a:t>order:</a:t>
            </a:r>
            <a:r>
              <a:rPr sz="900" b="1" spc="-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231F20"/>
                </a:solidFill>
                <a:latin typeface="Arial"/>
                <a:cs typeface="Arial"/>
              </a:rPr>
              <a:t>1</a:t>
            </a:r>
            <a:r>
              <a:rPr sz="900" spc="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00" spc="-20" dirty="0">
                <a:solidFill>
                  <a:srgbClr val="231F20"/>
                </a:solidFill>
                <a:latin typeface="Arial"/>
                <a:cs typeface="Arial"/>
              </a:rPr>
              <a:t>box.</a:t>
            </a:r>
            <a:endParaRPr sz="900">
              <a:latin typeface="Arial"/>
              <a:cs typeface="Arial"/>
            </a:endParaRPr>
          </a:p>
        </p:txBody>
      </p:sp>
      <p:sp>
        <p:nvSpPr>
          <p:cNvPr id="50" name="object 50"/>
          <p:cNvSpPr/>
          <p:nvPr/>
        </p:nvSpPr>
        <p:spPr>
          <a:xfrm>
            <a:off x="3176993" y="4518863"/>
            <a:ext cx="3975735" cy="0"/>
          </a:xfrm>
          <a:custGeom>
            <a:avLst/>
            <a:gdLst/>
            <a:ahLst/>
            <a:cxnLst/>
            <a:rect l="l" t="t" r="r" b="b"/>
            <a:pathLst>
              <a:path w="3975734">
                <a:moveTo>
                  <a:pt x="0" y="0"/>
                </a:moveTo>
                <a:lnTo>
                  <a:pt x="713435" y="0"/>
                </a:lnTo>
              </a:path>
              <a:path w="3975734">
                <a:moveTo>
                  <a:pt x="713435" y="0"/>
                </a:moveTo>
                <a:lnTo>
                  <a:pt x="1973999" y="0"/>
                </a:lnTo>
              </a:path>
              <a:path w="3975734">
                <a:moveTo>
                  <a:pt x="1974011" y="0"/>
                </a:moveTo>
                <a:lnTo>
                  <a:pt x="2866148" y="0"/>
                </a:lnTo>
              </a:path>
              <a:path w="3975734">
                <a:moveTo>
                  <a:pt x="2866148" y="0"/>
                </a:moveTo>
                <a:lnTo>
                  <a:pt x="3975582" y="0"/>
                </a:lnTo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 txBox="1"/>
          <p:nvPr/>
        </p:nvSpPr>
        <p:spPr>
          <a:xfrm>
            <a:off x="3177006" y="3820617"/>
            <a:ext cx="3975735" cy="196850"/>
          </a:xfrm>
          <a:prstGeom prst="rect">
            <a:avLst/>
          </a:prstGeom>
          <a:solidFill>
            <a:srgbClr val="FFDF4F"/>
          </a:solidFill>
        </p:spPr>
        <p:txBody>
          <a:bodyPr vert="horz" wrap="square" lIns="0" tIns="14604" rIns="0" bIns="0" rtlCol="0">
            <a:spAutoFit/>
          </a:bodyPr>
          <a:lstStyle/>
          <a:p>
            <a:pPr marL="172720">
              <a:lnSpc>
                <a:spcPct val="100000"/>
              </a:lnSpc>
              <a:spcBef>
                <a:spcPts val="114"/>
              </a:spcBef>
              <a:tabLst>
                <a:tab pos="1089025" algn="l"/>
                <a:tab pos="2190115" algn="l"/>
                <a:tab pos="3098165" algn="l"/>
              </a:tabLst>
            </a:pPr>
            <a:r>
              <a:rPr sz="1000" b="1" spc="-20" dirty="0">
                <a:solidFill>
                  <a:srgbClr val="231F20"/>
                </a:solidFill>
                <a:latin typeface="Arial"/>
                <a:cs typeface="Arial"/>
              </a:rPr>
              <a:t>CODE</a:t>
            </a:r>
            <a:r>
              <a:rPr sz="1000" b="1" dirty="0">
                <a:solidFill>
                  <a:srgbClr val="231F20"/>
                </a:solidFill>
                <a:latin typeface="Arial"/>
                <a:cs typeface="Arial"/>
              </a:rPr>
              <a:t>	</a:t>
            </a:r>
            <a:r>
              <a:rPr sz="1000" b="1" spc="-10" dirty="0">
                <a:solidFill>
                  <a:srgbClr val="231F20"/>
                </a:solidFill>
                <a:latin typeface="Arial"/>
                <a:cs typeface="Arial"/>
              </a:rPr>
              <a:t>LABELS</a:t>
            </a:r>
            <a:r>
              <a:rPr sz="1000" b="1" dirty="0">
                <a:solidFill>
                  <a:srgbClr val="231F20"/>
                </a:solidFill>
                <a:latin typeface="Arial"/>
                <a:cs typeface="Arial"/>
              </a:rPr>
              <a:t>	</a:t>
            </a:r>
            <a:r>
              <a:rPr sz="1000" b="1" spc="-10" dirty="0">
                <a:solidFill>
                  <a:srgbClr val="231F20"/>
                </a:solidFill>
                <a:latin typeface="Arial"/>
                <a:cs typeface="Arial"/>
              </a:rPr>
              <a:t>COLOR</a:t>
            </a:r>
            <a:r>
              <a:rPr sz="1000" b="1" dirty="0">
                <a:solidFill>
                  <a:srgbClr val="231F20"/>
                </a:solidFill>
                <a:latin typeface="Arial"/>
                <a:cs typeface="Arial"/>
              </a:rPr>
              <a:t>	</a:t>
            </a:r>
            <a:r>
              <a:rPr sz="1000" b="1" spc="-10" dirty="0">
                <a:solidFill>
                  <a:srgbClr val="231F20"/>
                </a:solidFill>
                <a:latin typeface="Arial"/>
                <a:cs typeface="Arial"/>
              </a:rPr>
              <a:t>MATERIAL</a:t>
            </a:r>
            <a:endParaRPr sz="1000">
              <a:latin typeface="Arial"/>
              <a:cs typeface="Arial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276313" y="10425277"/>
            <a:ext cx="167640" cy="1549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65"/>
              </a:lnSpc>
            </a:pPr>
            <a:r>
              <a:rPr sz="1000" spc="-25" dirty="0">
                <a:solidFill>
                  <a:srgbClr val="005AA9"/>
                </a:solidFill>
                <a:latin typeface="Arial"/>
                <a:cs typeface="Arial"/>
              </a:rPr>
              <a:t>16</a:t>
            </a:r>
            <a:endParaRPr sz="1000">
              <a:latin typeface="Arial"/>
              <a:cs typeface="Arial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14892235" y="10425277"/>
            <a:ext cx="167640" cy="1549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65"/>
              </a:lnSpc>
            </a:pPr>
            <a:r>
              <a:rPr sz="1000" spc="-25" dirty="0">
                <a:solidFill>
                  <a:srgbClr val="005AA9"/>
                </a:solidFill>
                <a:latin typeface="Arial"/>
                <a:cs typeface="Arial"/>
              </a:rPr>
              <a:t>17</a:t>
            </a:r>
            <a:endParaRPr sz="1000">
              <a:latin typeface="Arial"/>
              <a:cs typeface="Arial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3251532" y="3973359"/>
            <a:ext cx="564515" cy="431165"/>
          </a:xfrm>
          <a:prstGeom prst="rect">
            <a:avLst/>
          </a:prstGeom>
        </p:spPr>
        <p:txBody>
          <a:bodyPr vert="horz" wrap="square" lIns="0" tIns="628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95"/>
              </a:spcBef>
            </a:pP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01900-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00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95"/>
              </a:spcBef>
            </a:pP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01996-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05</a:t>
            </a:r>
            <a:endParaRPr sz="1000">
              <a:latin typeface="Arial"/>
              <a:cs typeface="Arial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3969932" y="4023563"/>
            <a:ext cx="110172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Can</a:t>
            </a:r>
            <a:r>
              <a:rPr sz="1000" spc="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be</a:t>
            </a:r>
            <a:r>
              <a:rPr sz="1000" spc="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attached</a:t>
            </a:r>
            <a:r>
              <a:rPr sz="1000" spc="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to</a:t>
            </a:r>
            <a:r>
              <a:rPr sz="1000" spc="-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all</a:t>
            </a:r>
            <a:r>
              <a:rPr sz="1000" spc="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supports</a:t>
            </a:r>
            <a:r>
              <a:rPr sz="1000" spc="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of</a:t>
            </a:r>
            <a:r>
              <a:rPr sz="1000" spc="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1000" spc="-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Arial"/>
                <a:cs typeface="Arial"/>
              </a:rPr>
              <a:t>program.</a:t>
            </a:r>
            <a:endParaRPr sz="1000">
              <a:latin typeface="Arial"/>
              <a:cs typeface="Arial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5243325" y="3973359"/>
            <a:ext cx="708025" cy="4311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7485" marR="5080" indent="-185420">
              <a:lnSpc>
                <a:spcPct val="132900"/>
              </a:lnSpc>
              <a:spcBef>
                <a:spcPts val="100"/>
              </a:spcBef>
            </a:pPr>
            <a:r>
              <a:rPr sz="1000" spc="-10" dirty="0">
                <a:solidFill>
                  <a:srgbClr val="231F20"/>
                </a:solidFill>
                <a:latin typeface="Arial"/>
                <a:cs typeface="Arial"/>
              </a:rPr>
              <a:t>Transparent</a:t>
            </a:r>
            <a:r>
              <a:rPr sz="1000" spc="-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Arial"/>
                <a:cs typeface="Arial"/>
              </a:rPr>
              <a:t>Black</a:t>
            </a:r>
            <a:endParaRPr sz="1000">
              <a:latin typeface="Arial"/>
              <a:cs typeface="Arial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6177688" y="3973359"/>
            <a:ext cx="840740" cy="4311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2570" marR="5080" indent="-230504">
              <a:lnSpc>
                <a:spcPct val="132900"/>
              </a:lnSpc>
              <a:spcBef>
                <a:spcPts val="100"/>
              </a:spcBef>
            </a:pPr>
            <a:r>
              <a:rPr sz="1000" spc="-10" dirty="0">
                <a:solidFill>
                  <a:srgbClr val="231F20"/>
                </a:solidFill>
                <a:latin typeface="Arial"/>
                <a:cs typeface="Arial"/>
              </a:rPr>
              <a:t>Polycarbonate</a:t>
            </a:r>
            <a:r>
              <a:rPr sz="1000" spc="-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Arial"/>
                <a:cs typeface="Arial"/>
              </a:rPr>
              <a:t>Acetal</a:t>
            </a:r>
            <a:endParaRPr sz="1000">
              <a:latin typeface="Arial"/>
              <a:cs typeface="Arial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5890428" y="4528144"/>
            <a:ext cx="122428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00"/>
              </a:spcBef>
            </a:pPr>
            <a:r>
              <a:rPr sz="900" b="1" dirty="0">
                <a:solidFill>
                  <a:srgbClr val="231F20"/>
                </a:solidFill>
                <a:latin typeface="Arial"/>
                <a:cs typeface="Arial"/>
              </a:rPr>
              <a:t>Box</a:t>
            </a:r>
            <a:r>
              <a:rPr sz="900" b="1" spc="-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b="1" dirty="0">
                <a:solidFill>
                  <a:srgbClr val="231F20"/>
                </a:solidFill>
                <a:latin typeface="Arial"/>
                <a:cs typeface="Arial"/>
              </a:rPr>
              <a:t>units:</a:t>
            </a:r>
            <a:r>
              <a:rPr sz="900" b="1" spc="-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Arial"/>
                <a:cs typeface="Arial"/>
              </a:rPr>
              <a:t>20</a:t>
            </a:r>
            <a:endParaRPr sz="900">
              <a:latin typeface="Arial"/>
              <a:cs typeface="Arial"/>
            </a:endParaRPr>
          </a:p>
          <a:p>
            <a:pPr marR="5080" algn="r">
              <a:lnSpc>
                <a:spcPct val="100000"/>
              </a:lnSpc>
            </a:pPr>
            <a:r>
              <a:rPr sz="900" b="1" dirty="0">
                <a:solidFill>
                  <a:srgbClr val="231F20"/>
                </a:solidFill>
                <a:latin typeface="Arial"/>
                <a:cs typeface="Arial"/>
              </a:rPr>
              <a:t>Minimum</a:t>
            </a:r>
            <a:r>
              <a:rPr sz="900" b="1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b="1" dirty="0">
                <a:solidFill>
                  <a:srgbClr val="231F20"/>
                </a:solidFill>
                <a:latin typeface="Arial"/>
                <a:cs typeface="Arial"/>
              </a:rPr>
              <a:t>order:</a:t>
            </a:r>
            <a:r>
              <a:rPr sz="900" b="1" spc="-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231F20"/>
                </a:solidFill>
                <a:latin typeface="Arial"/>
                <a:cs typeface="Arial"/>
              </a:rPr>
              <a:t>1</a:t>
            </a:r>
            <a:r>
              <a:rPr sz="900" spc="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00" spc="-20" dirty="0">
                <a:solidFill>
                  <a:srgbClr val="231F20"/>
                </a:solidFill>
                <a:latin typeface="Arial"/>
                <a:cs typeface="Arial"/>
              </a:rPr>
              <a:t>box.</a:t>
            </a:r>
            <a:endParaRPr sz="900">
              <a:latin typeface="Arial"/>
              <a:cs typeface="Arial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756006" y="5024732"/>
            <a:ext cx="3132455" cy="246379"/>
          </a:xfrm>
          <a:prstGeom prst="rect">
            <a:avLst/>
          </a:prstGeom>
          <a:solidFill>
            <a:srgbClr val="FFDF4F"/>
          </a:solidFill>
        </p:spPr>
        <p:txBody>
          <a:bodyPr vert="horz" wrap="square" lIns="0" tIns="7620" rIns="0" bIns="0" rtlCol="0">
            <a:spAutoFit/>
          </a:bodyPr>
          <a:lstStyle/>
          <a:p>
            <a:pPr marL="86995">
              <a:lnSpc>
                <a:spcPct val="100000"/>
              </a:lnSpc>
              <a:spcBef>
                <a:spcPts val="60"/>
              </a:spcBef>
            </a:pPr>
            <a:r>
              <a:rPr sz="1200" b="1" dirty="0">
                <a:solidFill>
                  <a:srgbClr val="231F20"/>
                </a:solidFill>
                <a:latin typeface="Arial"/>
                <a:cs typeface="Arial"/>
              </a:rPr>
              <a:t>01890-00</a:t>
            </a:r>
            <a:r>
              <a:rPr sz="1200" b="1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231F20"/>
                </a:solidFill>
                <a:latin typeface="Arial"/>
                <a:cs typeface="Arial"/>
              </a:rPr>
              <a:t>/</a:t>
            </a:r>
            <a:r>
              <a:rPr sz="1200" b="1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231F20"/>
                </a:solidFill>
                <a:latin typeface="Arial"/>
                <a:cs typeface="Arial"/>
              </a:rPr>
              <a:t>01896-00</a:t>
            </a:r>
            <a:r>
              <a:rPr sz="1200" b="1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231F20"/>
                </a:solidFill>
                <a:latin typeface="Arial"/>
                <a:cs typeface="Arial"/>
              </a:rPr>
              <a:t>/ 01900-00</a:t>
            </a:r>
            <a:r>
              <a:rPr sz="1200" b="1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231F20"/>
                </a:solidFill>
                <a:latin typeface="Arial"/>
                <a:cs typeface="Arial"/>
              </a:rPr>
              <a:t>/</a:t>
            </a:r>
            <a:r>
              <a:rPr sz="1200" b="1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231F20"/>
                </a:solidFill>
                <a:latin typeface="Arial"/>
                <a:cs typeface="Arial"/>
              </a:rPr>
              <a:t>01996-</a:t>
            </a:r>
            <a:r>
              <a:rPr sz="1200" b="1" spc="-25" dirty="0">
                <a:solidFill>
                  <a:srgbClr val="231F20"/>
                </a:solidFill>
                <a:latin typeface="Arial"/>
                <a:cs typeface="Arial"/>
              </a:rPr>
              <a:t>05</a:t>
            </a:r>
            <a:endParaRPr sz="1200">
              <a:latin typeface="Arial"/>
              <a:cs typeface="Arial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3888003" y="5024732"/>
            <a:ext cx="1008380" cy="246379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4604" rIns="0" bIns="0" rtlCol="0">
            <a:spAutoFit/>
          </a:bodyPr>
          <a:lstStyle/>
          <a:p>
            <a:pPr marL="50165">
              <a:lnSpc>
                <a:spcPct val="100000"/>
              </a:lnSpc>
              <a:spcBef>
                <a:spcPts val="114"/>
              </a:spcBef>
            </a:pPr>
            <a:r>
              <a:rPr sz="1100" spc="-10" dirty="0">
                <a:solidFill>
                  <a:srgbClr val="231F20"/>
                </a:solidFill>
                <a:latin typeface="Arial"/>
                <a:cs typeface="Arial"/>
              </a:rPr>
              <a:t>APLICATION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8522043" y="620646"/>
            <a:ext cx="3163570" cy="246379"/>
          </a:xfrm>
          <a:prstGeom prst="rect">
            <a:avLst/>
          </a:prstGeom>
          <a:solidFill>
            <a:srgbClr val="FFDF4F"/>
          </a:solidFill>
        </p:spPr>
        <p:txBody>
          <a:bodyPr vert="horz" wrap="square" lIns="0" tIns="7620" rIns="0" bIns="0" rtlCol="0">
            <a:spAutoFit/>
          </a:bodyPr>
          <a:lstStyle/>
          <a:p>
            <a:pPr marL="102870">
              <a:lnSpc>
                <a:spcPct val="100000"/>
              </a:lnSpc>
              <a:spcBef>
                <a:spcPts val="60"/>
              </a:spcBef>
            </a:pPr>
            <a:r>
              <a:rPr sz="1200" b="1" dirty="0">
                <a:solidFill>
                  <a:srgbClr val="231F20"/>
                </a:solidFill>
                <a:latin typeface="Arial"/>
                <a:cs typeface="Arial"/>
              </a:rPr>
              <a:t>01890-00</a:t>
            </a:r>
            <a:r>
              <a:rPr sz="1200" b="1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231F20"/>
                </a:solidFill>
                <a:latin typeface="Arial"/>
                <a:cs typeface="Arial"/>
              </a:rPr>
              <a:t>/</a:t>
            </a:r>
            <a:r>
              <a:rPr sz="1200" b="1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231F20"/>
                </a:solidFill>
                <a:latin typeface="Arial"/>
                <a:cs typeface="Arial"/>
              </a:rPr>
              <a:t>01896-00</a:t>
            </a:r>
            <a:r>
              <a:rPr sz="1200" b="1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231F20"/>
                </a:solidFill>
                <a:latin typeface="Arial"/>
                <a:cs typeface="Arial"/>
              </a:rPr>
              <a:t>/ 01900-00</a:t>
            </a:r>
            <a:r>
              <a:rPr sz="1200" b="1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231F20"/>
                </a:solidFill>
                <a:latin typeface="Arial"/>
                <a:cs typeface="Arial"/>
              </a:rPr>
              <a:t>/</a:t>
            </a:r>
            <a:r>
              <a:rPr sz="1200" b="1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231F20"/>
                </a:solidFill>
                <a:latin typeface="Arial"/>
                <a:cs typeface="Arial"/>
              </a:rPr>
              <a:t>01996-</a:t>
            </a:r>
            <a:r>
              <a:rPr sz="1200" b="1" spc="-25" dirty="0">
                <a:solidFill>
                  <a:srgbClr val="231F20"/>
                </a:solidFill>
                <a:latin typeface="Arial"/>
                <a:cs typeface="Arial"/>
              </a:rPr>
              <a:t>05</a:t>
            </a:r>
            <a:endParaRPr sz="1200">
              <a:latin typeface="Arial"/>
              <a:cs typeface="Arial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11685600" y="620646"/>
            <a:ext cx="951865" cy="246379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4604" rIns="0" bIns="0" rtlCol="0">
            <a:spAutoFit/>
          </a:bodyPr>
          <a:lstStyle/>
          <a:p>
            <a:pPr marL="50165">
              <a:lnSpc>
                <a:spcPct val="100000"/>
              </a:lnSpc>
              <a:spcBef>
                <a:spcPts val="114"/>
              </a:spcBef>
            </a:pPr>
            <a:r>
              <a:rPr sz="1100" spc="-10" dirty="0">
                <a:solidFill>
                  <a:srgbClr val="231F20"/>
                </a:solidFill>
                <a:latin typeface="Arial"/>
                <a:cs typeface="Arial"/>
              </a:rPr>
              <a:t>APLICATION</a:t>
            </a:r>
            <a:endParaRPr sz="11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EBEE54C2B9F71740B617B4DDA4689C48" ma:contentTypeVersion="13" ma:contentTypeDescription="Criar um novo documento." ma:contentTypeScope="" ma:versionID="5801d85f881153fa3827dfd2c14b4666">
  <xsd:schema xmlns:xsd="http://www.w3.org/2001/XMLSchema" xmlns:xs="http://www.w3.org/2001/XMLSchema" xmlns:p="http://schemas.microsoft.com/office/2006/metadata/properties" xmlns:ns2="57a3ada0-90df-4cbd-8f83-0aeee52c495b" xmlns:ns3="1ebd8fb9-952f-44df-b77c-aff326e6e0f7" targetNamespace="http://schemas.microsoft.com/office/2006/metadata/properties" ma:root="true" ma:fieldsID="3f22b5ccfa8db059b8f0083f0162576a" ns2:_="" ns3:_="">
    <xsd:import namespace="57a3ada0-90df-4cbd-8f83-0aeee52c495b"/>
    <xsd:import namespace="1ebd8fb9-952f-44df-b77c-aff326e6e0f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7a3ada0-90df-4cbd-8f83-0aeee52c495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4" nillable="true" ma:taxonomy="true" ma:internalName="lcf76f155ced4ddcb4097134ff3c332f" ma:taxonomyFieldName="MediaServiceImageTags" ma:displayName="Etiquetas de Imagem" ma:readOnly="false" ma:fieldId="{5cf76f15-5ced-4ddc-b409-7134ff3c332f}" ma:taxonomyMulti="true" ma:sspId="dcd4a7bd-a159-45b8-8591-5510d218561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1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ebd8fb9-952f-44df-b77c-aff326e6e0f7" elementFormDefault="qualified">
    <xsd:import namespace="http://schemas.microsoft.com/office/2006/documentManagement/types"/>
    <xsd:import namespace="http://schemas.microsoft.com/office/infopath/2007/PartnerControls"/>
    <xsd:element name="TaxCatchAll" ma:index="15" nillable="true" ma:displayName="Taxonomy Catch All Column" ma:hidden="true" ma:list="{86e89dbf-78ce-4079-a972-1234b64936d0}" ma:internalName="TaxCatchAll" ma:showField="CatchAllData" ma:web="1ebd8fb9-952f-44df-b77c-aff326e6e0f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Detalhes de Partilhado Com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7a3ada0-90df-4cbd-8f83-0aeee52c495b">
      <Terms xmlns="http://schemas.microsoft.com/office/infopath/2007/PartnerControls"/>
    </lcf76f155ced4ddcb4097134ff3c332f>
    <TaxCatchAll xmlns="1ebd8fb9-952f-44df-b77c-aff326e6e0f7" xsi:nil="true"/>
    <SharedWithUsers xmlns="1ebd8fb9-952f-44df-b77c-aff326e6e0f7">
      <UserInfo>
        <DisplayName>Marisa Fontinhas</DisplayName>
        <AccountId>19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247D0485-375A-47AC-8C9B-2FB2075549B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D16C54D-A9DB-4830-8261-A88F8034ACC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7a3ada0-90df-4cbd-8f83-0aeee52c495b"/>
    <ds:schemaRef ds:uri="1ebd8fb9-952f-44df-b77c-aff326e6e0f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2D598F0-FDB6-4CBC-847A-A819EF12F7D3}">
  <ds:schemaRefs>
    <ds:schemaRef ds:uri="http://schemas.microsoft.com/office/2006/metadata/properties"/>
    <ds:schemaRef ds:uri="http://schemas.microsoft.com/office/infopath/2007/PartnerControls"/>
    <ds:schemaRef ds:uri="57a3ada0-90df-4cbd-8f83-0aeee52c495b"/>
    <ds:schemaRef ds:uri="1ebd8fb9-952f-44df-b77c-aff326e6e0f7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75</TotalTime>
  <Words>4696</Words>
  <Application>Microsoft Office PowerPoint</Application>
  <PresentationFormat>Custom</PresentationFormat>
  <Paragraphs>1266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6" baseType="lpstr">
      <vt:lpstr>Arial</vt:lpstr>
      <vt:lpstr>Arial</vt:lpstr>
      <vt:lpstr>Arial Narrow</vt:lpstr>
      <vt:lpstr>Calibri</vt:lpstr>
      <vt:lpstr>Times New Roman</vt:lpstr>
      <vt:lpstr>Office Theme</vt:lpstr>
      <vt:lpstr>ESL ACCESSORIES</vt:lpstr>
      <vt:lpstr>PowerPoint Presentation</vt:lpstr>
      <vt:lpstr>Newton Localization System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contact us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ACCESSORIES</dc:title>
  <cp:lastModifiedBy>Ion Gustiuc</cp:lastModifiedBy>
  <cp:revision>7</cp:revision>
  <dcterms:created xsi:type="dcterms:W3CDTF">2024-01-23T10:57:44Z</dcterms:created>
  <dcterms:modified xsi:type="dcterms:W3CDTF">2024-01-23T16:38:48Z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2024-01-23T00:00:00Z</vt:filetime>
  </property>
  <property fmtid="{D5CDD505-2E9C-101B-9397-08002B2CF9AE}" pid="3" name="Creator">
    <vt:lpwstr>Adobe InDesign 18.2 (Windows)</vt:lpwstr>
  </property>
  <property fmtid="{D5CDD505-2E9C-101B-9397-08002B2CF9AE}" pid="4" name="LastSaved">
    <vt:filetime>2024-01-23T00:00:00Z</vt:filetime>
  </property>
  <property fmtid="{D5CDD505-2E9C-101B-9397-08002B2CF9AE}" pid="5" name="Producer">
    <vt:lpwstr>GPL Ghostscript 9.20</vt:lpwstr>
  </property>
  <property fmtid="{D5CDD505-2E9C-101B-9397-08002B2CF9AE}" pid="6" name="ContentTypeId">
    <vt:lpwstr>0x010100EBEE54C2B9F71740B617B4DDA4689C48</vt:lpwstr>
  </property>
  <property fmtid="{D5CDD505-2E9C-101B-9397-08002B2CF9AE}" pid="7" name="MediaServiceImageTags">
    <vt:lpwstr/>
  </property>
</Properties>
</file>